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73" r:id="rId5"/>
    <p:sldId id="271" r:id="rId6"/>
    <p:sldId id="259" r:id="rId7"/>
    <p:sldId id="278" r:id="rId8"/>
    <p:sldId id="261" r:id="rId9"/>
    <p:sldId id="279" r:id="rId10"/>
    <p:sldId id="285" r:id="rId11"/>
    <p:sldId id="286" r:id="rId12"/>
    <p:sldId id="280" r:id="rId13"/>
    <p:sldId id="282" r:id="rId14"/>
    <p:sldId id="283" r:id="rId15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4B5"/>
    <a:srgbClr val="FF4137"/>
    <a:srgbClr val="210302"/>
    <a:srgbClr val="FDF9F7"/>
    <a:srgbClr val="FFE4D1"/>
    <a:srgbClr val="240F17"/>
    <a:srgbClr val="FF2C00"/>
    <a:srgbClr val="FFBDA1"/>
    <a:srgbClr val="FFD3AC"/>
    <a:srgbClr val="FCA7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144A82-DE02-8142-B0FD-949619727D8E}" v="1193" dt="2024-04-30T09:58:00.987"/>
    <p1510:client id="{9C96518D-18EC-464C-B113-5DF902992D12}" v="4" dt="2024-04-30T10:12:39.243"/>
    <p1510:client id="{D601F68C-62B9-C557-D3CC-99E6CC955968}" v="151" dt="2024-04-30T08:28:04.361"/>
    <p1510:client id="{E2A0FA15-6896-4955-B4D0-114360205FB9}" v="3" dt="2024-04-30T09:33:32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omi Slaney" userId="S::naomi@civix.org.il::ae89337e-8b88-4e9a-b21c-ec4c406abd7b" providerId="AD" clId="Web-{F92C57C2-1C09-D08E-8D29-294B992E842C}"/>
    <pc:docChg chg="delSld modSld">
      <pc:chgData name="Naomi Slaney" userId="S::naomi@civix.org.il::ae89337e-8b88-4e9a-b21c-ec4c406abd7b" providerId="AD" clId="Web-{F92C57C2-1C09-D08E-8D29-294B992E842C}" dt="2024-04-17T08:50:25.183" v="524" actId="20577"/>
      <pc:docMkLst>
        <pc:docMk/>
      </pc:docMkLst>
      <pc:sldChg chg="delSp modSp">
        <pc:chgData name="Naomi Slaney" userId="S::naomi@civix.org.il::ae89337e-8b88-4e9a-b21c-ec4c406abd7b" providerId="AD" clId="Web-{F92C57C2-1C09-D08E-8D29-294B992E842C}" dt="2024-04-17T08:50:25.183" v="524" actId="20577"/>
        <pc:sldMkLst>
          <pc:docMk/>
          <pc:sldMk cId="747591245" sldId="258"/>
        </pc:sldMkLst>
        <pc:spChg chg="mod">
          <ac:chgData name="Naomi Slaney" userId="S::naomi@civix.org.il::ae89337e-8b88-4e9a-b21c-ec4c406abd7b" providerId="AD" clId="Web-{F92C57C2-1C09-D08E-8D29-294B992E842C}" dt="2024-04-17T08:50:25.183" v="524" actId="20577"/>
          <ac:spMkLst>
            <pc:docMk/>
            <pc:sldMk cId="747591245" sldId="258"/>
            <ac:spMk id="3" creationId="{7965757C-03B4-F89E-31D2-DBD7E281C90B}"/>
          </ac:spMkLst>
        </pc:spChg>
        <pc:spChg chg="del mod">
          <ac:chgData name="Naomi Slaney" userId="S::naomi@civix.org.il::ae89337e-8b88-4e9a-b21c-ec4c406abd7b" providerId="AD" clId="Web-{F92C57C2-1C09-D08E-8D29-294B992E842C}" dt="2024-04-17T08:13:20.424" v="378"/>
          <ac:spMkLst>
            <pc:docMk/>
            <pc:sldMk cId="747591245" sldId="258"/>
            <ac:spMk id="6" creationId="{29615605-D040-CA22-B050-2157D84AFF86}"/>
          </ac:spMkLst>
        </pc:spChg>
      </pc:sldChg>
      <pc:sldChg chg="modSp">
        <pc:chgData name="Naomi Slaney" userId="S::naomi@civix.org.il::ae89337e-8b88-4e9a-b21c-ec4c406abd7b" providerId="AD" clId="Web-{F92C57C2-1C09-D08E-8D29-294B992E842C}" dt="2024-04-17T06:54:22.785" v="54" actId="20577"/>
        <pc:sldMkLst>
          <pc:docMk/>
          <pc:sldMk cId="3447709784" sldId="259"/>
        </pc:sldMkLst>
        <pc:spChg chg="mod">
          <ac:chgData name="Naomi Slaney" userId="S::naomi@civix.org.il::ae89337e-8b88-4e9a-b21c-ec4c406abd7b" providerId="AD" clId="Web-{F92C57C2-1C09-D08E-8D29-294B992E842C}" dt="2024-04-17T06:54:22.785" v="54" actId="20577"/>
          <ac:spMkLst>
            <pc:docMk/>
            <pc:sldMk cId="3447709784" sldId="259"/>
            <ac:spMk id="3" creationId="{649C46A5-8752-0109-51F2-DD5515AEA789}"/>
          </ac:spMkLst>
        </pc:spChg>
      </pc:sldChg>
      <pc:sldChg chg="modSp">
        <pc:chgData name="Naomi Slaney" userId="S::naomi@civix.org.il::ae89337e-8b88-4e9a-b21c-ec4c406abd7b" providerId="AD" clId="Web-{F92C57C2-1C09-D08E-8D29-294B992E842C}" dt="2024-04-17T07:36:58.065" v="227" actId="20577"/>
        <pc:sldMkLst>
          <pc:docMk/>
          <pc:sldMk cId="1508004082" sldId="260"/>
        </pc:sldMkLst>
        <pc:spChg chg="mod">
          <ac:chgData name="Naomi Slaney" userId="S::naomi@civix.org.il::ae89337e-8b88-4e9a-b21c-ec4c406abd7b" providerId="AD" clId="Web-{F92C57C2-1C09-D08E-8D29-294B992E842C}" dt="2024-04-17T07:36:58.065" v="227" actId="20577"/>
          <ac:spMkLst>
            <pc:docMk/>
            <pc:sldMk cId="1508004082" sldId="260"/>
            <ac:spMk id="3" creationId="{649C46A5-8752-0109-51F2-DD5515AEA789}"/>
          </ac:spMkLst>
        </pc:spChg>
        <pc:spChg chg="mod">
          <ac:chgData name="Naomi Slaney" userId="S::naomi@civix.org.il::ae89337e-8b88-4e9a-b21c-ec4c406abd7b" providerId="AD" clId="Web-{F92C57C2-1C09-D08E-8D29-294B992E842C}" dt="2024-04-17T07:34:25.954" v="203" actId="14100"/>
          <ac:spMkLst>
            <pc:docMk/>
            <pc:sldMk cId="1508004082" sldId="260"/>
            <ac:spMk id="7" creationId="{1114C212-EAC0-F150-169B-04DE9B78F83F}"/>
          </ac:spMkLst>
        </pc:spChg>
      </pc:sldChg>
      <pc:sldChg chg="modSp">
        <pc:chgData name="Naomi Slaney" userId="S::naomi@civix.org.il::ae89337e-8b88-4e9a-b21c-ec4c406abd7b" providerId="AD" clId="Web-{F92C57C2-1C09-D08E-8D29-294B992E842C}" dt="2024-04-17T07:30:36.622" v="163" actId="20577"/>
        <pc:sldMkLst>
          <pc:docMk/>
          <pc:sldMk cId="1642341788" sldId="261"/>
        </pc:sldMkLst>
        <pc:spChg chg="mod">
          <ac:chgData name="Naomi Slaney" userId="S::naomi@civix.org.il::ae89337e-8b88-4e9a-b21c-ec4c406abd7b" providerId="AD" clId="Web-{F92C57C2-1C09-D08E-8D29-294B992E842C}" dt="2024-04-17T07:30:36.622" v="163" actId="20577"/>
          <ac:spMkLst>
            <pc:docMk/>
            <pc:sldMk cId="1642341788" sldId="261"/>
            <ac:spMk id="3" creationId="{52F298B4-91CE-BDBB-8545-1C8D1675F987}"/>
          </ac:spMkLst>
        </pc:spChg>
        <pc:spChg chg="mod">
          <ac:chgData name="Naomi Slaney" userId="S::naomi@civix.org.il::ae89337e-8b88-4e9a-b21c-ec4c406abd7b" providerId="AD" clId="Web-{F92C57C2-1C09-D08E-8D29-294B992E842C}" dt="2024-04-17T06:18:41.934" v="0" actId="20577"/>
          <ac:spMkLst>
            <pc:docMk/>
            <pc:sldMk cId="1642341788" sldId="261"/>
            <ac:spMk id="4" creationId="{A4EE2462-4441-93F3-4080-B17C03CD6A04}"/>
          </ac:spMkLst>
        </pc:spChg>
      </pc:sldChg>
      <pc:sldChg chg="modSp">
        <pc:chgData name="Naomi Slaney" userId="S::naomi@civix.org.il::ae89337e-8b88-4e9a-b21c-ec4c406abd7b" providerId="AD" clId="Web-{F92C57C2-1C09-D08E-8D29-294B992E842C}" dt="2024-04-17T07:34:06.657" v="202" actId="20577"/>
        <pc:sldMkLst>
          <pc:docMk/>
          <pc:sldMk cId="294708762" sldId="262"/>
        </pc:sldMkLst>
        <pc:spChg chg="mod">
          <ac:chgData name="Naomi Slaney" userId="S::naomi@civix.org.il::ae89337e-8b88-4e9a-b21c-ec4c406abd7b" providerId="AD" clId="Web-{F92C57C2-1C09-D08E-8D29-294B992E842C}" dt="2024-04-17T07:34:06.657" v="202" actId="20577"/>
          <ac:spMkLst>
            <pc:docMk/>
            <pc:sldMk cId="294708762" sldId="262"/>
            <ac:spMk id="3" creationId="{52F298B4-91CE-BDBB-8545-1C8D1675F987}"/>
          </ac:spMkLst>
        </pc:spChg>
      </pc:sldChg>
      <pc:sldChg chg="modSp">
        <pc:chgData name="Naomi Slaney" userId="S::naomi@civix.org.il::ae89337e-8b88-4e9a-b21c-ec4c406abd7b" providerId="AD" clId="Web-{F92C57C2-1C09-D08E-8D29-294B992E842C}" dt="2024-04-17T08:45:15.833" v="509" actId="20577"/>
        <pc:sldMkLst>
          <pc:docMk/>
          <pc:sldMk cId="969777440" sldId="265"/>
        </pc:sldMkLst>
        <pc:spChg chg="mod">
          <ac:chgData name="Naomi Slaney" userId="S::naomi@civix.org.il::ae89337e-8b88-4e9a-b21c-ec4c406abd7b" providerId="AD" clId="Web-{F92C57C2-1C09-D08E-8D29-294B992E842C}" dt="2024-04-17T08:27:06.611" v="451" actId="1076"/>
          <ac:spMkLst>
            <pc:docMk/>
            <pc:sldMk cId="969777440" sldId="265"/>
            <ac:spMk id="3" creationId="{3DD4D095-04A2-A19C-3BF0-C7E08F00FD72}"/>
          </ac:spMkLst>
        </pc:spChg>
        <pc:spChg chg="mod">
          <ac:chgData name="Naomi Slaney" userId="S::naomi@civix.org.il::ae89337e-8b88-4e9a-b21c-ec4c406abd7b" providerId="AD" clId="Web-{F92C57C2-1C09-D08E-8D29-294B992E842C}" dt="2024-04-17T08:45:15.833" v="509" actId="20577"/>
          <ac:spMkLst>
            <pc:docMk/>
            <pc:sldMk cId="969777440" sldId="265"/>
            <ac:spMk id="4" creationId="{9CA0EA8D-1F81-3990-58F5-661B0946AB4E}"/>
          </ac:spMkLst>
        </pc:spChg>
      </pc:sldChg>
      <pc:sldChg chg="modSp">
        <pc:chgData name="Naomi Slaney" userId="S::naomi@civix.org.il::ae89337e-8b88-4e9a-b21c-ec4c406abd7b" providerId="AD" clId="Web-{F92C57C2-1C09-D08E-8D29-294B992E842C}" dt="2024-04-17T08:45:24.599" v="512" actId="20577"/>
        <pc:sldMkLst>
          <pc:docMk/>
          <pc:sldMk cId="774954058" sldId="266"/>
        </pc:sldMkLst>
        <pc:spChg chg="mod">
          <ac:chgData name="Naomi Slaney" userId="S::naomi@civix.org.il::ae89337e-8b88-4e9a-b21c-ec4c406abd7b" providerId="AD" clId="Web-{F92C57C2-1C09-D08E-8D29-294B992E842C}" dt="2024-04-17T07:38:50.364" v="275" actId="20577"/>
          <ac:spMkLst>
            <pc:docMk/>
            <pc:sldMk cId="774954058" sldId="266"/>
            <ac:spMk id="3" creationId="{3DD4D095-04A2-A19C-3BF0-C7E08F00FD72}"/>
          </ac:spMkLst>
        </pc:spChg>
        <pc:spChg chg="mod">
          <ac:chgData name="Naomi Slaney" userId="S::naomi@civix.org.il::ae89337e-8b88-4e9a-b21c-ec4c406abd7b" providerId="AD" clId="Web-{F92C57C2-1C09-D08E-8D29-294B992E842C}" dt="2024-04-17T08:45:24.599" v="512" actId="20577"/>
          <ac:spMkLst>
            <pc:docMk/>
            <pc:sldMk cId="774954058" sldId="266"/>
            <ac:spMk id="4" creationId="{9CA0EA8D-1F81-3990-58F5-661B0946AB4E}"/>
          </ac:spMkLst>
        </pc:spChg>
      </pc:sldChg>
      <pc:sldChg chg="addSp modSp">
        <pc:chgData name="Naomi Slaney" userId="S::naomi@civix.org.il::ae89337e-8b88-4e9a-b21c-ec4c406abd7b" providerId="AD" clId="Web-{F92C57C2-1C09-D08E-8D29-294B992E842C}" dt="2024-04-17T08:24:03.639" v="440" actId="20577"/>
        <pc:sldMkLst>
          <pc:docMk/>
          <pc:sldMk cId="797865755" sldId="267"/>
        </pc:sldMkLst>
        <pc:spChg chg="mod">
          <ac:chgData name="Naomi Slaney" userId="S::naomi@civix.org.il::ae89337e-8b88-4e9a-b21c-ec4c406abd7b" providerId="AD" clId="Web-{F92C57C2-1C09-D08E-8D29-294B992E842C}" dt="2024-04-17T08:24:03.639" v="440" actId="20577"/>
          <ac:spMkLst>
            <pc:docMk/>
            <pc:sldMk cId="797865755" sldId="267"/>
            <ac:spMk id="2" creationId="{732DC7F8-495D-8480-E943-1BF5FEA4F0ED}"/>
          </ac:spMkLst>
        </pc:spChg>
        <pc:spChg chg="mod">
          <ac:chgData name="Naomi Slaney" userId="S::naomi@civix.org.il::ae89337e-8b88-4e9a-b21c-ec4c406abd7b" providerId="AD" clId="Web-{F92C57C2-1C09-D08E-8D29-294B992E842C}" dt="2024-04-17T07:39:22.130" v="280" actId="20577"/>
          <ac:spMkLst>
            <pc:docMk/>
            <pc:sldMk cId="797865755" sldId="267"/>
            <ac:spMk id="3" creationId="{3DD4D095-04A2-A19C-3BF0-C7E08F00FD72}"/>
          </ac:spMkLst>
        </pc:spChg>
        <pc:spChg chg="mod">
          <ac:chgData name="Naomi Slaney" userId="S::naomi@civix.org.il::ae89337e-8b88-4e9a-b21c-ec4c406abd7b" providerId="AD" clId="Web-{F92C57C2-1C09-D08E-8D29-294B992E842C}" dt="2024-04-17T08:21:14.058" v="386" actId="20577"/>
          <ac:spMkLst>
            <pc:docMk/>
            <pc:sldMk cId="797865755" sldId="267"/>
            <ac:spMk id="4" creationId="{9CA0EA8D-1F81-3990-58F5-661B0946AB4E}"/>
          </ac:spMkLst>
        </pc:spChg>
        <pc:spChg chg="add mod">
          <ac:chgData name="Naomi Slaney" userId="S::naomi@civix.org.il::ae89337e-8b88-4e9a-b21c-ec4c406abd7b" providerId="AD" clId="Web-{F92C57C2-1C09-D08E-8D29-294B992E842C}" dt="2024-04-17T08:16:50.287" v="379" actId="14100"/>
          <ac:spMkLst>
            <pc:docMk/>
            <pc:sldMk cId="797865755" sldId="267"/>
            <ac:spMk id="5" creationId="{420AF6BF-0B0B-7729-3F9C-A686897604A5}"/>
          </ac:spMkLst>
        </pc:spChg>
      </pc:sldChg>
      <pc:sldChg chg="del">
        <pc:chgData name="Naomi Slaney" userId="S::naomi@civix.org.il::ae89337e-8b88-4e9a-b21c-ec4c406abd7b" providerId="AD" clId="Web-{F92C57C2-1C09-D08E-8D29-294B992E842C}" dt="2024-04-17T08:45:38.256" v="513"/>
        <pc:sldMkLst>
          <pc:docMk/>
          <pc:sldMk cId="2328174112" sldId="276"/>
        </pc:sldMkLst>
      </pc:sldChg>
      <pc:sldChg chg="modSp">
        <pc:chgData name="Naomi Slaney" userId="S::naomi@civix.org.il::ae89337e-8b88-4e9a-b21c-ec4c406abd7b" providerId="AD" clId="Web-{F92C57C2-1C09-D08E-8D29-294B992E842C}" dt="2024-04-17T08:48:50.446" v="522" actId="20577"/>
        <pc:sldMkLst>
          <pc:docMk/>
          <pc:sldMk cId="3897631744" sldId="277"/>
        </pc:sldMkLst>
        <pc:spChg chg="mod">
          <ac:chgData name="Naomi Slaney" userId="S::naomi@civix.org.il::ae89337e-8b88-4e9a-b21c-ec4c406abd7b" providerId="AD" clId="Web-{F92C57C2-1C09-D08E-8D29-294B992E842C}" dt="2024-04-17T08:48:50.446" v="522" actId="20577"/>
          <ac:spMkLst>
            <pc:docMk/>
            <pc:sldMk cId="3897631744" sldId="277"/>
            <ac:spMk id="3" creationId="{7965757C-03B4-F89E-31D2-DBD7E281C90B}"/>
          </ac:spMkLst>
        </pc:spChg>
      </pc:sldChg>
    </pc:docChg>
  </pc:docChgLst>
  <pc:docChgLst>
    <pc:chgData name="Amalia Shemtov" userId="375762fd-c2dc-4dda-bfde-7161386163c7" providerId="ADAL" clId="{16BAA89E-1397-4780-874D-B64086CEFDB5}"/>
    <pc:docChg chg="undo custSel addSld delSld modSld sldOrd">
      <pc:chgData name="Amalia Shemtov" userId="375762fd-c2dc-4dda-bfde-7161386163c7" providerId="ADAL" clId="{16BAA89E-1397-4780-874D-B64086CEFDB5}" dt="2024-04-25T13:38:33.193" v="3106" actId="478"/>
      <pc:docMkLst>
        <pc:docMk/>
      </pc:docMkLst>
      <pc:sldChg chg="del">
        <pc:chgData name="Amalia Shemtov" userId="375762fd-c2dc-4dda-bfde-7161386163c7" providerId="ADAL" clId="{16BAA89E-1397-4780-874D-B64086CEFDB5}" dt="2024-04-17T08:58:27.659" v="2207" actId="47"/>
        <pc:sldMkLst>
          <pc:docMk/>
          <pc:sldMk cId="186156206" sldId="256"/>
        </pc:sldMkLst>
      </pc:sldChg>
      <pc:sldChg chg="addSp delSp modSp del mod">
        <pc:chgData name="Amalia Shemtov" userId="375762fd-c2dc-4dda-bfde-7161386163c7" providerId="ADAL" clId="{16BAA89E-1397-4780-874D-B64086CEFDB5}" dt="2024-04-16T12:37:04.293" v="95" actId="47"/>
        <pc:sldMkLst>
          <pc:docMk/>
          <pc:sldMk cId="2766898133" sldId="257"/>
        </pc:sldMkLst>
        <pc:spChg chg="mod">
          <ac:chgData name="Amalia Shemtov" userId="375762fd-c2dc-4dda-bfde-7161386163c7" providerId="ADAL" clId="{16BAA89E-1397-4780-874D-B64086CEFDB5}" dt="2024-04-16T11:55:50.995" v="39" actId="20577"/>
          <ac:spMkLst>
            <pc:docMk/>
            <pc:sldMk cId="2766898133" sldId="257"/>
            <ac:spMk id="2" creationId="{73DF1382-040B-6552-2D11-1E4A04F2C572}"/>
          </ac:spMkLst>
        </pc:spChg>
        <pc:spChg chg="mod">
          <ac:chgData name="Amalia Shemtov" userId="375762fd-c2dc-4dda-bfde-7161386163c7" providerId="ADAL" clId="{16BAA89E-1397-4780-874D-B64086CEFDB5}" dt="2024-04-16T11:56:37.625" v="63" actId="207"/>
          <ac:spMkLst>
            <pc:docMk/>
            <pc:sldMk cId="2766898133" sldId="257"/>
            <ac:spMk id="3" creationId="{7965757C-03B4-F89E-31D2-DBD7E281C90B}"/>
          </ac:spMkLst>
        </pc:spChg>
        <pc:spChg chg="add mod">
          <ac:chgData name="Amalia Shemtov" userId="375762fd-c2dc-4dda-bfde-7161386163c7" providerId="ADAL" clId="{16BAA89E-1397-4780-874D-B64086CEFDB5}" dt="2024-04-16T11:57:43.311" v="93" actId="2710"/>
          <ac:spMkLst>
            <pc:docMk/>
            <pc:sldMk cId="2766898133" sldId="257"/>
            <ac:spMk id="4" creationId="{81DB177F-A927-96DE-FAFF-C0F2130751B1}"/>
          </ac:spMkLst>
        </pc:spChg>
        <pc:spChg chg="del">
          <ac:chgData name="Amalia Shemtov" userId="375762fd-c2dc-4dda-bfde-7161386163c7" providerId="ADAL" clId="{16BAA89E-1397-4780-874D-B64086CEFDB5}" dt="2024-04-16T11:56:11.463" v="52" actId="478"/>
          <ac:spMkLst>
            <pc:docMk/>
            <pc:sldMk cId="2766898133" sldId="257"/>
            <ac:spMk id="5" creationId="{E9A9BBFC-0149-F106-6959-25918AA407AA}"/>
          </ac:spMkLst>
        </pc:spChg>
      </pc:sldChg>
      <pc:sldChg chg="modSp mod">
        <pc:chgData name="Amalia Shemtov" userId="375762fd-c2dc-4dda-bfde-7161386163c7" providerId="ADAL" clId="{16BAA89E-1397-4780-874D-B64086CEFDB5}" dt="2024-04-25T13:34:24.607" v="2947" actId="20577"/>
        <pc:sldMkLst>
          <pc:docMk/>
          <pc:sldMk cId="747591245" sldId="258"/>
        </pc:sldMkLst>
        <pc:spChg chg="mod">
          <ac:chgData name="Amalia Shemtov" userId="375762fd-c2dc-4dda-bfde-7161386163c7" providerId="ADAL" clId="{16BAA89E-1397-4780-874D-B64086CEFDB5}" dt="2024-04-25T13:34:24.607" v="2947" actId="20577"/>
          <ac:spMkLst>
            <pc:docMk/>
            <pc:sldMk cId="747591245" sldId="258"/>
            <ac:spMk id="3" creationId="{7965757C-03B4-F89E-31D2-DBD7E281C90B}"/>
          </ac:spMkLst>
        </pc:spChg>
      </pc:sldChg>
      <pc:sldChg chg="modSp mod">
        <pc:chgData name="Amalia Shemtov" userId="375762fd-c2dc-4dda-bfde-7161386163c7" providerId="ADAL" clId="{16BAA89E-1397-4780-874D-B64086CEFDB5}" dt="2024-04-25T13:19:58.702" v="2432" actId="20577"/>
        <pc:sldMkLst>
          <pc:docMk/>
          <pc:sldMk cId="3447709784" sldId="259"/>
        </pc:sldMkLst>
        <pc:spChg chg="mod">
          <ac:chgData name="Amalia Shemtov" userId="375762fd-c2dc-4dda-bfde-7161386163c7" providerId="ADAL" clId="{16BAA89E-1397-4780-874D-B64086CEFDB5}" dt="2024-04-25T13:19:58.702" v="2432" actId="20577"/>
          <ac:spMkLst>
            <pc:docMk/>
            <pc:sldMk cId="3447709784" sldId="259"/>
            <ac:spMk id="3" creationId="{649C46A5-8752-0109-51F2-DD5515AEA789}"/>
          </ac:spMkLst>
        </pc:spChg>
      </pc:sldChg>
      <pc:sldChg chg="modSp del mod">
        <pc:chgData name="Amalia Shemtov" userId="375762fd-c2dc-4dda-bfde-7161386163c7" providerId="ADAL" clId="{16BAA89E-1397-4780-874D-B64086CEFDB5}" dt="2024-04-17T08:40:02.150" v="1702" actId="47"/>
        <pc:sldMkLst>
          <pc:docMk/>
          <pc:sldMk cId="1508004082" sldId="260"/>
        </pc:sldMkLst>
        <pc:spChg chg="mod">
          <ac:chgData name="Amalia Shemtov" userId="375762fd-c2dc-4dda-bfde-7161386163c7" providerId="ADAL" clId="{16BAA89E-1397-4780-874D-B64086CEFDB5}" dt="2024-04-17T08:38:05.889" v="1686" actId="1076"/>
          <ac:spMkLst>
            <pc:docMk/>
            <pc:sldMk cId="1508004082" sldId="260"/>
            <ac:spMk id="3" creationId="{649C46A5-8752-0109-51F2-DD5515AEA789}"/>
          </ac:spMkLst>
        </pc:spChg>
      </pc:sldChg>
      <pc:sldChg chg="modSp mod">
        <pc:chgData name="Amalia Shemtov" userId="375762fd-c2dc-4dda-bfde-7161386163c7" providerId="ADAL" clId="{16BAA89E-1397-4780-874D-B64086CEFDB5}" dt="2024-04-17T08:41:04.066" v="1713" actId="20577"/>
        <pc:sldMkLst>
          <pc:docMk/>
          <pc:sldMk cId="1642341788" sldId="261"/>
        </pc:sldMkLst>
        <pc:spChg chg="mod">
          <ac:chgData name="Amalia Shemtov" userId="375762fd-c2dc-4dda-bfde-7161386163c7" providerId="ADAL" clId="{16BAA89E-1397-4780-874D-B64086CEFDB5}" dt="2024-04-17T08:39:18.596" v="1692" actId="27636"/>
          <ac:spMkLst>
            <pc:docMk/>
            <pc:sldMk cId="1642341788" sldId="261"/>
            <ac:spMk id="3" creationId="{52F298B4-91CE-BDBB-8545-1C8D1675F987}"/>
          </ac:spMkLst>
        </pc:spChg>
        <pc:spChg chg="mod">
          <ac:chgData name="Amalia Shemtov" userId="375762fd-c2dc-4dda-bfde-7161386163c7" providerId="ADAL" clId="{16BAA89E-1397-4780-874D-B64086CEFDB5}" dt="2024-04-17T08:41:04.066" v="1713" actId="20577"/>
          <ac:spMkLst>
            <pc:docMk/>
            <pc:sldMk cId="1642341788" sldId="261"/>
            <ac:spMk id="4" creationId="{A4EE2462-4441-93F3-4080-B17C03CD6A04}"/>
          </ac:spMkLst>
        </pc:spChg>
      </pc:sldChg>
      <pc:sldChg chg="modSp del mod">
        <pc:chgData name="Amalia Shemtov" userId="375762fd-c2dc-4dda-bfde-7161386163c7" providerId="ADAL" clId="{16BAA89E-1397-4780-874D-B64086CEFDB5}" dt="2024-04-17T08:42:14.743" v="1724" actId="47"/>
        <pc:sldMkLst>
          <pc:docMk/>
          <pc:sldMk cId="294708762" sldId="262"/>
        </pc:sldMkLst>
        <pc:spChg chg="mod">
          <ac:chgData name="Amalia Shemtov" userId="375762fd-c2dc-4dda-bfde-7161386163c7" providerId="ADAL" clId="{16BAA89E-1397-4780-874D-B64086CEFDB5}" dt="2024-04-16T12:52:10.932" v="998" actId="20577"/>
          <ac:spMkLst>
            <pc:docMk/>
            <pc:sldMk cId="294708762" sldId="262"/>
            <ac:spMk id="3" creationId="{52F298B4-91CE-BDBB-8545-1C8D1675F987}"/>
          </ac:spMkLst>
        </pc:spChg>
      </pc:sldChg>
      <pc:sldChg chg="del">
        <pc:chgData name="Amalia Shemtov" userId="375762fd-c2dc-4dda-bfde-7161386163c7" providerId="ADAL" clId="{16BAA89E-1397-4780-874D-B64086CEFDB5}" dt="2024-04-16T12:40:36.530" v="281" actId="47"/>
        <pc:sldMkLst>
          <pc:docMk/>
          <pc:sldMk cId="3191583708" sldId="264"/>
        </pc:sldMkLst>
      </pc:sldChg>
      <pc:sldChg chg="addSp delSp modSp del mod ord">
        <pc:chgData name="Amalia Shemtov" userId="375762fd-c2dc-4dda-bfde-7161386163c7" providerId="ADAL" clId="{16BAA89E-1397-4780-874D-B64086CEFDB5}" dt="2024-04-17T08:52:13.896" v="1985" actId="47"/>
        <pc:sldMkLst>
          <pc:docMk/>
          <pc:sldMk cId="969777440" sldId="265"/>
        </pc:sldMkLst>
        <pc:spChg chg="add mod">
          <ac:chgData name="Amalia Shemtov" userId="375762fd-c2dc-4dda-bfde-7161386163c7" providerId="ADAL" clId="{16BAA89E-1397-4780-874D-B64086CEFDB5}" dt="2024-04-17T08:19:34.076" v="1418" actId="5793"/>
          <ac:spMkLst>
            <pc:docMk/>
            <pc:sldMk cId="969777440" sldId="265"/>
            <ac:spMk id="2" creationId="{E9EFE375-6C77-8EF4-2ECC-4E7F0C140DDC}"/>
          </ac:spMkLst>
        </pc:spChg>
        <pc:spChg chg="mod">
          <ac:chgData name="Amalia Shemtov" userId="375762fd-c2dc-4dda-bfde-7161386163c7" providerId="ADAL" clId="{16BAA89E-1397-4780-874D-B64086CEFDB5}" dt="2024-04-17T08:27:24.351" v="1439" actId="20577"/>
          <ac:spMkLst>
            <pc:docMk/>
            <pc:sldMk cId="969777440" sldId="265"/>
            <ac:spMk id="3" creationId="{3DD4D095-04A2-A19C-3BF0-C7E08F00FD72}"/>
          </ac:spMkLst>
        </pc:spChg>
        <pc:spChg chg="mod">
          <ac:chgData name="Amalia Shemtov" userId="375762fd-c2dc-4dda-bfde-7161386163c7" providerId="ADAL" clId="{16BAA89E-1397-4780-874D-B64086CEFDB5}" dt="2024-04-17T08:37:03.959" v="1673" actId="20577"/>
          <ac:spMkLst>
            <pc:docMk/>
            <pc:sldMk cId="969777440" sldId="265"/>
            <ac:spMk id="4" creationId="{9CA0EA8D-1F81-3990-58F5-661B0946AB4E}"/>
          </ac:spMkLst>
        </pc:spChg>
        <pc:spChg chg="add del mod">
          <ac:chgData name="Amalia Shemtov" userId="375762fd-c2dc-4dda-bfde-7161386163c7" providerId="ADAL" clId="{16BAA89E-1397-4780-874D-B64086CEFDB5}" dt="2024-04-17T08:36:02.758" v="1638" actId="478"/>
          <ac:spMkLst>
            <pc:docMk/>
            <pc:sldMk cId="969777440" sldId="265"/>
            <ac:spMk id="5" creationId="{1CC4C2D7-4413-AA85-BEE8-7694587F28FB}"/>
          </ac:spMkLst>
        </pc:spChg>
      </pc:sldChg>
      <pc:sldChg chg="modSp del mod ord">
        <pc:chgData name="Amalia Shemtov" userId="375762fd-c2dc-4dda-bfde-7161386163c7" providerId="ADAL" clId="{16BAA89E-1397-4780-874D-B64086CEFDB5}" dt="2024-04-17T08:52:10.873" v="1983" actId="47"/>
        <pc:sldMkLst>
          <pc:docMk/>
          <pc:sldMk cId="774954058" sldId="266"/>
        </pc:sldMkLst>
        <pc:spChg chg="mod">
          <ac:chgData name="Amalia Shemtov" userId="375762fd-c2dc-4dda-bfde-7161386163c7" providerId="ADAL" clId="{16BAA89E-1397-4780-874D-B64086CEFDB5}" dt="2024-04-17T08:27:37.024" v="1440" actId="1076"/>
          <ac:spMkLst>
            <pc:docMk/>
            <pc:sldMk cId="774954058" sldId="266"/>
            <ac:spMk id="3" creationId="{3DD4D095-04A2-A19C-3BF0-C7E08F00FD72}"/>
          </ac:spMkLst>
        </pc:spChg>
        <pc:spChg chg="mod">
          <ac:chgData name="Amalia Shemtov" userId="375762fd-c2dc-4dda-bfde-7161386163c7" providerId="ADAL" clId="{16BAA89E-1397-4780-874D-B64086CEFDB5}" dt="2024-04-17T08:37:11.425" v="1674" actId="20577"/>
          <ac:spMkLst>
            <pc:docMk/>
            <pc:sldMk cId="774954058" sldId="266"/>
            <ac:spMk id="4" creationId="{9CA0EA8D-1F81-3990-58F5-661B0946AB4E}"/>
          </ac:spMkLst>
        </pc:spChg>
      </pc:sldChg>
      <pc:sldChg chg="addSp delSp modSp del mod">
        <pc:chgData name="Amalia Shemtov" userId="375762fd-c2dc-4dda-bfde-7161386163c7" providerId="ADAL" clId="{16BAA89E-1397-4780-874D-B64086CEFDB5}" dt="2024-04-17T08:51:18.578" v="1982" actId="47"/>
        <pc:sldMkLst>
          <pc:docMk/>
          <pc:sldMk cId="797865755" sldId="267"/>
        </pc:sldMkLst>
        <pc:spChg chg="del mod">
          <ac:chgData name="Amalia Shemtov" userId="375762fd-c2dc-4dda-bfde-7161386163c7" providerId="ADAL" clId="{16BAA89E-1397-4780-874D-B64086CEFDB5}" dt="2024-04-17T08:25:11.260" v="1428" actId="478"/>
          <ac:spMkLst>
            <pc:docMk/>
            <pc:sldMk cId="797865755" sldId="267"/>
            <ac:spMk id="2" creationId="{732DC7F8-495D-8480-E943-1BF5FEA4F0ED}"/>
          </ac:spMkLst>
        </pc:spChg>
        <pc:spChg chg="mod">
          <ac:chgData name="Amalia Shemtov" userId="375762fd-c2dc-4dda-bfde-7161386163c7" providerId="ADAL" clId="{16BAA89E-1397-4780-874D-B64086CEFDB5}" dt="2024-04-17T08:35:24.882" v="1635" actId="14100"/>
          <ac:spMkLst>
            <pc:docMk/>
            <pc:sldMk cId="797865755" sldId="267"/>
            <ac:spMk id="3" creationId="{3DD4D095-04A2-A19C-3BF0-C7E08F00FD72}"/>
          </ac:spMkLst>
        </pc:spChg>
        <pc:spChg chg="mod">
          <ac:chgData name="Amalia Shemtov" userId="375762fd-c2dc-4dda-bfde-7161386163c7" providerId="ADAL" clId="{16BAA89E-1397-4780-874D-B64086CEFDB5}" dt="2024-04-16T12:58:12.215" v="1375" actId="20577"/>
          <ac:spMkLst>
            <pc:docMk/>
            <pc:sldMk cId="797865755" sldId="267"/>
            <ac:spMk id="4" creationId="{9CA0EA8D-1F81-3990-58F5-661B0946AB4E}"/>
          </ac:spMkLst>
        </pc:spChg>
        <pc:spChg chg="mod">
          <ac:chgData name="Amalia Shemtov" userId="375762fd-c2dc-4dda-bfde-7161386163c7" providerId="ADAL" clId="{16BAA89E-1397-4780-874D-B64086CEFDB5}" dt="2024-04-17T08:34:47.402" v="1629"/>
          <ac:spMkLst>
            <pc:docMk/>
            <pc:sldMk cId="797865755" sldId="267"/>
            <ac:spMk id="5" creationId="{420AF6BF-0B0B-7729-3F9C-A686897604A5}"/>
          </ac:spMkLst>
        </pc:spChg>
        <pc:spChg chg="add del mod">
          <ac:chgData name="Amalia Shemtov" userId="375762fd-c2dc-4dda-bfde-7161386163c7" providerId="ADAL" clId="{16BAA89E-1397-4780-874D-B64086CEFDB5}" dt="2024-04-17T08:35:05.319" v="1633" actId="478"/>
          <ac:spMkLst>
            <pc:docMk/>
            <pc:sldMk cId="797865755" sldId="267"/>
            <ac:spMk id="6" creationId="{89599878-2269-C911-2F70-CFA57AE8FCD7}"/>
          </ac:spMkLst>
        </pc:spChg>
      </pc:sldChg>
      <pc:sldChg chg="modSp del mod">
        <pc:chgData name="Amalia Shemtov" userId="375762fd-c2dc-4dda-bfde-7161386163c7" providerId="ADAL" clId="{16BAA89E-1397-4780-874D-B64086CEFDB5}" dt="2024-04-16T12:59:21.408" v="1388" actId="47"/>
        <pc:sldMkLst>
          <pc:docMk/>
          <pc:sldMk cId="1950382995" sldId="268"/>
        </pc:sldMkLst>
        <pc:spChg chg="mod">
          <ac:chgData name="Amalia Shemtov" userId="375762fd-c2dc-4dda-bfde-7161386163c7" providerId="ADAL" clId="{16BAA89E-1397-4780-874D-B64086CEFDB5}" dt="2024-04-16T11:54:29.709" v="15" actId="20577"/>
          <ac:spMkLst>
            <pc:docMk/>
            <pc:sldMk cId="1950382995" sldId="268"/>
            <ac:spMk id="4" creationId="{9CA0EA8D-1F81-3990-58F5-661B0946AB4E}"/>
          </ac:spMkLst>
        </pc:spChg>
      </pc:sldChg>
      <pc:sldChg chg="modSp add del mod">
        <pc:chgData name="Amalia Shemtov" userId="375762fd-c2dc-4dda-bfde-7161386163c7" providerId="ADAL" clId="{16BAA89E-1397-4780-874D-B64086CEFDB5}" dt="2024-04-16T12:59:21.408" v="1388" actId="47"/>
        <pc:sldMkLst>
          <pc:docMk/>
          <pc:sldMk cId="3576906073" sldId="269"/>
        </pc:sldMkLst>
        <pc:spChg chg="mod">
          <ac:chgData name="Amalia Shemtov" userId="375762fd-c2dc-4dda-bfde-7161386163c7" providerId="ADAL" clId="{16BAA89E-1397-4780-874D-B64086CEFDB5}" dt="2024-04-16T11:53:35.505" v="6" actId="20577"/>
          <ac:spMkLst>
            <pc:docMk/>
            <pc:sldMk cId="3576906073" sldId="269"/>
            <ac:spMk id="4" creationId="{9CA0EA8D-1F81-3990-58F5-661B0946AB4E}"/>
          </ac:spMkLst>
        </pc:spChg>
      </pc:sldChg>
      <pc:sldChg chg="modSp add del mod">
        <pc:chgData name="Amalia Shemtov" userId="375762fd-c2dc-4dda-bfde-7161386163c7" providerId="ADAL" clId="{16BAA89E-1397-4780-874D-B64086CEFDB5}" dt="2024-04-16T12:59:21.408" v="1388" actId="47"/>
        <pc:sldMkLst>
          <pc:docMk/>
          <pc:sldMk cId="698788065" sldId="270"/>
        </pc:sldMkLst>
        <pc:spChg chg="mod">
          <ac:chgData name="Amalia Shemtov" userId="375762fd-c2dc-4dda-bfde-7161386163c7" providerId="ADAL" clId="{16BAA89E-1397-4780-874D-B64086CEFDB5}" dt="2024-04-16T11:54:47.959" v="17" actId="2711"/>
          <ac:spMkLst>
            <pc:docMk/>
            <pc:sldMk cId="698788065" sldId="270"/>
            <ac:spMk id="4" creationId="{9CA0EA8D-1F81-3990-58F5-661B0946AB4E}"/>
          </ac:spMkLst>
        </pc:spChg>
      </pc:sldChg>
      <pc:sldChg chg="delSp modSp add mod">
        <pc:chgData name="Amalia Shemtov" userId="375762fd-c2dc-4dda-bfde-7161386163c7" providerId="ADAL" clId="{16BAA89E-1397-4780-874D-B64086CEFDB5}" dt="2024-04-25T13:17:55.825" v="2326" actId="20577"/>
        <pc:sldMkLst>
          <pc:docMk/>
          <pc:sldMk cId="391978366" sldId="271"/>
        </pc:sldMkLst>
        <pc:spChg chg="mod">
          <ac:chgData name="Amalia Shemtov" userId="375762fd-c2dc-4dda-bfde-7161386163c7" providerId="ADAL" clId="{16BAA89E-1397-4780-874D-B64086CEFDB5}" dt="2024-04-25T13:17:55.825" v="2326" actId="20577"/>
          <ac:spMkLst>
            <pc:docMk/>
            <pc:sldMk cId="391978366" sldId="271"/>
            <ac:spMk id="3" creationId="{7965757C-03B4-F89E-31D2-DBD7E281C90B}"/>
          </ac:spMkLst>
        </pc:spChg>
        <pc:spChg chg="del">
          <ac:chgData name="Amalia Shemtov" userId="375762fd-c2dc-4dda-bfde-7161386163c7" providerId="ADAL" clId="{16BAA89E-1397-4780-874D-B64086CEFDB5}" dt="2024-04-16T12:36:29.671" v="94" actId="478"/>
          <ac:spMkLst>
            <pc:docMk/>
            <pc:sldMk cId="391978366" sldId="271"/>
            <ac:spMk id="5" creationId="{E9A9BBFC-0149-F106-6959-25918AA407AA}"/>
          </ac:spMkLst>
        </pc:spChg>
      </pc:sldChg>
      <pc:sldChg chg="del">
        <pc:chgData name="Amalia Shemtov" userId="375762fd-c2dc-4dda-bfde-7161386163c7" providerId="ADAL" clId="{16BAA89E-1397-4780-874D-B64086CEFDB5}" dt="2024-04-17T08:58:29.178" v="2208" actId="47"/>
        <pc:sldMkLst>
          <pc:docMk/>
          <pc:sldMk cId="359181393" sldId="272"/>
        </pc:sldMkLst>
      </pc:sldChg>
      <pc:sldChg chg="modSp mod">
        <pc:chgData name="Amalia Shemtov" userId="375762fd-c2dc-4dda-bfde-7161386163c7" providerId="ADAL" clId="{16BAA89E-1397-4780-874D-B64086CEFDB5}" dt="2024-04-17T08:58:23.222" v="2206" actId="20577"/>
        <pc:sldMkLst>
          <pc:docMk/>
          <pc:sldMk cId="2143667276" sldId="273"/>
        </pc:sldMkLst>
        <pc:spChg chg="mod">
          <ac:chgData name="Amalia Shemtov" userId="375762fd-c2dc-4dda-bfde-7161386163c7" providerId="ADAL" clId="{16BAA89E-1397-4780-874D-B64086CEFDB5}" dt="2024-04-17T08:58:15.969" v="2194" actId="207"/>
          <ac:spMkLst>
            <pc:docMk/>
            <pc:sldMk cId="2143667276" sldId="273"/>
            <ac:spMk id="2" creationId="{B4E61B41-9617-1F50-3A09-8DAE023E0AFC}"/>
          </ac:spMkLst>
        </pc:spChg>
        <pc:spChg chg="mod">
          <ac:chgData name="Amalia Shemtov" userId="375762fd-c2dc-4dda-bfde-7161386163c7" providerId="ADAL" clId="{16BAA89E-1397-4780-874D-B64086CEFDB5}" dt="2024-04-17T08:58:23.222" v="2206" actId="20577"/>
          <ac:spMkLst>
            <pc:docMk/>
            <pc:sldMk cId="2143667276" sldId="273"/>
            <ac:spMk id="5" creationId="{159CFBE4-B974-FC9B-4DED-2783204FAFF9}"/>
          </ac:spMkLst>
        </pc:spChg>
      </pc:sldChg>
      <pc:sldChg chg="modSp add del mod">
        <pc:chgData name="Amalia Shemtov" userId="375762fd-c2dc-4dda-bfde-7161386163c7" providerId="ADAL" clId="{16BAA89E-1397-4780-874D-B64086CEFDB5}" dt="2024-04-17T08:45:16.459" v="1739" actId="47"/>
        <pc:sldMkLst>
          <pc:docMk/>
          <pc:sldMk cId="1250575557" sldId="274"/>
        </pc:sldMkLst>
        <pc:spChg chg="mod">
          <ac:chgData name="Amalia Shemtov" userId="375762fd-c2dc-4dda-bfde-7161386163c7" providerId="ADAL" clId="{16BAA89E-1397-4780-874D-B64086CEFDB5}" dt="2024-04-17T08:32:35.151" v="1549" actId="20577"/>
          <ac:spMkLst>
            <pc:docMk/>
            <pc:sldMk cId="1250575557" sldId="274"/>
            <ac:spMk id="3" creationId="{3DD4D095-04A2-A19C-3BF0-C7E08F00FD72}"/>
          </ac:spMkLst>
        </pc:spChg>
      </pc:sldChg>
      <pc:sldChg chg="modSp add del mod ord">
        <pc:chgData name="Amalia Shemtov" userId="375762fd-c2dc-4dda-bfde-7161386163c7" providerId="ADAL" clId="{16BAA89E-1397-4780-874D-B64086CEFDB5}" dt="2024-04-17T08:50:25.899" v="1967" actId="47"/>
        <pc:sldMkLst>
          <pc:docMk/>
          <pc:sldMk cId="3652907718" sldId="275"/>
        </pc:sldMkLst>
        <pc:spChg chg="mod">
          <ac:chgData name="Amalia Shemtov" userId="375762fd-c2dc-4dda-bfde-7161386163c7" providerId="ADAL" clId="{16BAA89E-1397-4780-874D-B64086CEFDB5}" dt="2024-04-17T08:33:18.671" v="1611" actId="20577"/>
          <ac:spMkLst>
            <pc:docMk/>
            <pc:sldMk cId="3652907718" sldId="275"/>
            <ac:spMk id="3" creationId="{3DD4D095-04A2-A19C-3BF0-C7E08F00FD72}"/>
          </ac:spMkLst>
        </pc:spChg>
      </pc:sldChg>
      <pc:sldChg chg="modSp add mod">
        <pc:chgData name="Amalia Shemtov" userId="375762fd-c2dc-4dda-bfde-7161386163c7" providerId="ADAL" clId="{16BAA89E-1397-4780-874D-B64086CEFDB5}" dt="2024-04-17T08:37:14.741" v="1675" actId="20577"/>
        <pc:sldMkLst>
          <pc:docMk/>
          <pc:sldMk cId="2328174112" sldId="276"/>
        </pc:sldMkLst>
        <pc:spChg chg="mod">
          <ac:chgData name="Amalia Shemtov" userId="375762fd-c2dc-4dda-bfde-7161386163c7" providerId="ADAL" clId="{16BAA89E-1397-4780-874D-B64086CEFDB5}" dt="2024-04-17T08:37:14.741" v="1675" actId="20577"/>
          <ac:spMkLst>
            <pc:docMk/>
            <pc:sldMk cId="2328174112" sldId="276"/>
            <ac:spMk id="4" creationId="{9CA0EA8D-1F81-3990-58F5-661B0946AB4E}"/>
          </ac:spMkLst>
        </pc:spChg>
      </pc:sldChg>
      <pc:sldChg chg="modSp add del mod ord">
        <pc:chgData name="Amalia Shemtov" userId="375762fd-c2dc-4dda-bfde-7161386163c7" providerId="ADAL" clId="{16BAA89E-1397-4780-874D-B64086CEFDB5}" dt="2024-04-17T08:52:12.325" v="1984" actId="47"/>
        <pc:sldMkLst>
          <pc:docMk/>
          <pc:sldMk cId="3897631744" sldId="277"/>
        </pc:sldMkLst>
        <pc:spChg chg="mod">
          <ac:chgData name="Amalia Shemtov" userId="375762fd-c2dc-4dda-bfde-7161386163c7" providerId="ADAL" clId="{16BAA89E-1397-4780-874D-B64086CEFDB5}" dt="2024-04-17T08:36:45.218" v="1672" actId="20577"/>
          <ac:spMkLst>
            <pc:docMk/>
            <pc:sldMk cId="3897631744" sldId="277"/>
            <ac:spMk id="2" creationId="{73DF1382-040B-6552-2D11-1E4A04F2C572}"/>
          </ac:spMkLst>
        </pc:spChg>
      </pc:sldChg>
      <pc:sldChg chg="modSp add mod">
        <pc:chgData name="Amalia Shemtov" userId="375762fd-c2dc-4dda-bfde-7161386163c7" providerId="ADAL" clId="{16BAA89E-1397-4780-874D-B64086CEFDB5}" dt="2024-04-17T08:39:59.170" v="1701" actId="14100"/>
        <pc:sldMkLst>
          <pc:docMk/>
          <pc:sldMk cId="679251119" sldId="278"/>
        </pc:sldMkLst>
        <pc:spChg chg="mod">
          <ac:chgData name="Amalia Shemtov" userId="375762fd-c2dc-4dda-bfde-7161386163c7" providerId="ADAL" clId="{16BAA89E-1397-4780-874D-B64086CEFDB5}" dt="2024-04-17T08:39:42.825" v="1697" actId="20577"/>
          <ac:spMkLst>
            <pc:docMk/>
            <pc:sldMk cId="679251119" sldId="278"/>
            <ac:spMk id="2" creationId="{432A7BC9-FF49-2130-CF7F-4EB8A0B84842}"/>
          </ac:spMkLst>
        </pc:spChg>
        <pc:spChg chg="mod">
          <ac:chgData name="Amalia Shemtov" userId="375762fd-c2dc-4dda-bfde-7161386163c7" providerId="ADAL" clId="{16BAA89E-1397-4780-874D-B64086CEFDB5}" dt="2024-04-17T08:39:59.170" v="1701" actId="14100"/>
          <ac:spMkLst>
            <pc:docMk/>
            <pc:sldMk cId="679251119" sldId="278"/>
            <ac:spMk id="3" creationId="{649C46A5-8752-0109-51F2-DD5515AEA789}"/>
          </ac:spMkLst>
        </pc:spChg>
      </pc:sldChg>
      <pc:sldChg chg="modSp add mod">
        <pc:chgData name="Amalia Shemtov" userId="375762fd-c2dc-4dda-bfde-7161386163c7" providerId="ADAL" clId="{16BAA89E-1397-4780-874D-B64086CEFDB5}" dt="2024-04-17T08:57:06.634" v="2169" actId="20577"/>
        <pc:sldMkLst>
          <pc:docMk/>
          <pc:sldMk cId="3820996403" sldId="279"/>
        </pc:sldMkLst>
        <pc:spChg chg="mod">
          <ac:chgData name="Amalia Shemtov" userId="375762fd-c2dc-4dda-bfde-7161386163c7" providerId="ADAL" clId="{16BAA89E-1397-4780-874D-B64086CEFDB5}" dt="2024-04-17T08:57:06.634" v="2169" actId="20577"/>
          <ac:spMkLst>
            <pc:docMk/>
            <pc:sldMk cId="3820996403" sldId="279"/>
            <ac:spMk id="3" creationId="{52F298B4-91CE-BDBB-8545-1C8D1675F987}"/>
          </ac:spMkLst>
        </pc:spChg>
        <pc:spChg chg="mod">
          <ac:chgData name="Amalia Shemtov" userId="375762fd-c2dc-4dda-bfde-7161386163c7" providerId="ADAL" clId="{16BAA89E-1397-4780-874D-B64086CEFDB5}" dt="2024-04-17T08:42:10.375" v="1723" actId="20577"/>
          <ac:spMkLst>
            <pc:docMk/>
            <pc:sldMk cId="3820996403" sldId="279"/>
            <ac:spMk id="4" creationId="{A4EE2462-4441-93F3-4080-B17C03CD6A04}"/>
          </ac:spMkLst>
        </pc:spChg>
      </pc:sldChg>
      <pc:sldChg chg="delSp modSp add mod ord">
        <pc:chgData name="Amalia Shemtov" userId="375762fd-c2dc-4dda-bfde-7161386163c7" providerId="ADAL" clId="{16BAA89E-1397-4780-874D-B64086CEFDB5}" dt="2024-04-25T13:38:24.390" v="3104" actId="27636"/>
        <pc:sldMkLst>
          <pc:docMk/>
          <pc:sldMk cId="415665318" sldId="280"/>
        </pc:sldMkLst>
        <pc:spChg chg="del mod">
          <ac:chgData name="Amalia Shemtov" userId="375762fd-c2dc-4dda-bfde-7161386163c7" providerId="ADAL" clId="{16BAA89E-1397-4780-874D-B64086CEFDB5}" dt="2024-04-25T13:37:43.879" v="3096" actId="478"/>
          <ac:spMkLst>
            <pc:docMk/>
            <pc:sldMk cId="415665318" sldId="280"/>
            <ac:spMk id="3" creationId="{52F298B4-91CE-BDBB-8545-1C8D1675F987}"/>
          </ac:spMkLst>
        </pc:spChg>
        <pc:spChg chg="mod">
          <ac:chgData name="Amalia Shemtov" userId="375762fd-c2dc-4dda-bfde-7161386163c7" providerId="ADAL" clId="{16BAA89E-1397-4780-874D-B64086CEFDB5}" dt="2024-04-25T13:38:24.390" v="3104" actId="27636"/>
          <ac:spMkLst>
            <pc:docMk/>
            <pc:sldMk cId="415665318" sldId="280"/>
            <ac:spMk id="4" creationId="{A4EE2462-4441-93F3-4080-B17C03CD6A04}"/>
          </ac:spMkLst>
        </pc:spChg>
      </pc:sldChg>
      <pc:sldChg chg="modSp add del mod">
        <pc:chgData name="Amalia Shemtov" userId="375762fd-c2dc-4dda-bfde-7161386163c7" providerId="ADAL" clId="{16BAA89E-1397-4780-874D-B64086CEFDB5}" dt="2024-04-17T08:53:23.385" v="1991" actId="47"/>
        <pc:sldMkLst>
          <pc:docMk/>
          <pc:sldMk cId="2407380151" sldId="281"/>
        </pc:sldMkLst>
        <pc:spChg chg="mod">
          <ac:chgData name="Amalia Shemtov" userId="375762fd-c2dc-4dda-bfde-7161386163c7" providerId="ADAL" clId="{16BAA89E-1397-4780-874D-B64086CEFDB5}" dt="2024-04-17T08:51:14.332" v="1981" actId="5793"/>
          <ac:spMkLst>
            <pc:docMk/>
            <pc:sldMk cId="2407380151" sldId="281"/>
            <ac:spMk id="3" creationId="{52F298B4-91CE-BDBB-8545-1C8D1675F987}"/>
          </ac:spMkLst>
        </pc:spChg>
        <pc:spChg chg="mod">
          <ac:chgData name="Amalia Shemtov" userId="375762fd-c2dc-4dda-bfde-7161386163c7" providerId="ADAL" clId="{16BAA89E-1397-4780-874D-B64086CEFDB5}" dt="2024-04-17T08:50:32.143" v="1970" actId="20577"/>
          <ac:spMkLst>
            <pc:docMk/>
            <pc:sldMk cId="2407380151" sldId="281"/>
            <ac:spMk id="4" creationId="{A4EE2462-4441-93F3-4080-B17C03CD6A04}"/>
          </ac:spMkLst>
        </pc:spChg>
      </pc:sldChg>
      <pc:sldChg chg="modSp add del mod">
        <pc:chgData name="Amalia Shemtov" userId="375762fd-c2dc-4dda-bfde-7161386163c7" providerId="ADAL" clId="{16BAA89E-1397-4780-874D-B64086CEFDB5}" dt="2024-04-17T08:47:37.230" v="1807" actId="47"/>
        <pc:sldMkLst>
          <pc:docMk/>
          <pc:sldMk cId="1223696374" sldId="282"/>
        </pc:sldMkLst>
        <pc:spChg chg="mod">
          <ac:chgData name="Amalia Shemtov" userId="375762fd-c2dc-4dda-bfde-7161386163c7" providerId="ADAL" clId="{16BAA89E-1397-4780-874D-B64086CEFDB5}" dt="2024-04-17T08:47:29.593" v="1806" actId="20577"/>
          <ac:spMkLst>
            <pc:docMk/>
            <pc:sldMk cId="1223696374" sldId="282"/>
            <ac:spMk id="4" creationId="{A4EE2462-4441-93F3-4080-B17C03CD6A04}"/>
          </ac:spMkLst>
        </pc:spChg>
      </pc:sldChg>
      <pc:sldChg chg="modSp add del mod">
        <pc:chgData name="Amalia Shemtov" userId="375762fd-c2dc-4dda-bfde-7161386163c7" providerId="ADAL" clId="{16BAA89E-1397-4780-874D-B64086CEFDB5}" dt="2024-04-17T08:47:10.632" v="1776"/>
        <pc:sldMkLst>
          <pc:docMk/>
          <pc:sldMk cId="1802920222" sldId="282"/>
        </pc:sldMkLst>
        <pc:spChg chg="mod">
          <ac:chgData name="Amalia Shemtov" userId="375762fd-c2dc-4dda-bfde-7161386163c7" providerId="ADAL" clId="{16BAA89E-1397-4780-874D-B64086CEFDB5}" dt="2024-04-17T08:47:10.066" v="1775" actId="20577"/>
          <ac:spMkLst>
            <pc:docMk/>
            <pc:sldMk cId="1802920222" sldId="282"/>
            <ac:spMk id="4" creationId="{A4EE2462-4441-93F3-4080-B17C03CD6A04}"/>
          </ac:spMkLst>
        </pc:spChg>
      </pc:sldChg>
      <pc:sldChg chg="addSp delSp modSp add mod">
        <pc:chgData name="Amalia Shemtov" userId="375762fd-c2dc-4dda-bfde-7161386163c7" providerId="ADAL" clId="{16BAA89E-1397-4780-874D-B64086CEFDB5}" dt="2024-04-25T13:37:21.383" v="3094" actId="20577"/>
        <pc:sldMkLst>
          <pc:docMk/>
          <pc:sldMk cId="1972163739" sldId="282"/>
        </pc:sldMkLst>
        <pc:spChg chg="del mod">
          <ac:chgData name="Amalia Shemtov" userId="375762fd-c2dc-4dda-bfde-7161386163c7" providerId="ADAL" clId="{16BAA89E-1397-4780-874D-B64086CEFDB5}" dt="2024-04-25T13:36:37.596" v="3062" actId="478"/>
          <ac:spMkLst>
            <pc:docMk/>
            <pc:sldMk cId="1972163739" sldId="282"/>
            <ac:spMk id="3" creationId="{52F298B4-91CE-BDBB-8545-1C8D1675F987}"/>
          </ac:spMkLst>
        </pc:spChg>
        <pc:spChg chg="mod">
          <ac:chgData name="Amalia Shemtov" userId="375762fd-c2dc-4dda-bfde-7161386163c7" providerId="ADAL" clId="{16BAA89E-1397-4780-874D-B64086CEFDB5}" dt="2024-04-25T13:37:21.383" v="3094" actId="20577"/>
          <ac:spMkLst>
            <pc:docMk/>
            <pc:sldMk cId="1972163739" sldId="282"/>
            <ac:spMk id="4" creationId="{A4EE2462-4441-93F3-4080-B17C03CD6A04}"/>
          </ac:spMkLst>
        </pc:spChg>
        <pc:spChg chg="add mod">
          <ac:chgData name="Amalia Shemtov" userId="375762fd-c2dc-4dda-bfde-7161386163c7" providerId="ADAL" clId="{16BAA89E-1397-4780-874D-B64086CEFDB5}" dt="2024-04-25T13:36:37.596" v="3062" actId="478"/>
          <ac:spMkLst>
            <pc:docMk/>
            <pc:sldMk cId="1972163739" sldId="282"/>
            <ac:spMk id="5" creationId="{D78A58FA-7325-7213-5AB4-BD7530FC7F77}"/>
          </ac:spMkLst>
        </pc:spChg>
      </pc:sldChg>
      <pc:sldChg chg="delSp modSp add mod">
        <pc:chgData name="Amalia Shemtov" userId="375762fd-c2dc-4dda-bfde-7161386163c7" providerId="ADAL" clId="{16BAA89E-1397-4780-874D-B64086CEFDB5}" dt="2024-04-25T13:38:33.193" v="3106" actId="478"/>
        <pc:sldMkLst>
          <pc:docMk/>
          <pc:sldMk cId="2778648310" sldId="283"/>
        </pc:sldMkLst>
        <pc:spChg chg="del mod">
          <ac:chgData name="Amalia Shemtov" userId="375762fd-c2dc-4dda-bfde-7161386163c7" providerId="ADAL" clId="{16BAA89E-1397-4780-874D-B64086CEFDB5}" dt="2024-04-25T13:38:33.193" v="3106" actId="478"/>
          <ac:spMkLst>
            <pc:docMk/>
            <pc:sldMk cId="2778648310" sldId="283"/>
            <ac:spMk id="3" creationId="{52F298B4-91CE-BDBB-8545-1C8D1675F987}"/>
          </ac:spMkLst>
        </pc:spChg>
        <pc:spChg chg="mod">
          <ac:chgData name="Amalia Shemtov" userId="375762fd-c2dc-4dda-bfde-7161386163c7" providerId="ADAL" clId="{16BAA89E-1397-4780-874D-B64086CEFDB5}" dt="2024-04-25T13:35:58.908" v="3026" actId="20577"/>
          <ac:spMkLst>
            <pc:docMk/>
            <pc:sldMk cId="2778648310" sldId="283"/>
            <ac:spMk id="4" creationId="{A4EE2462-4441-93F3-4080-B17C03CD6A04}"/>
          </ac:spMkLst>
        </pc:spChg>
      </pc:sldChg>
    </pc:docChg>
  </pc:docChgLst>
  <pc:docChgLst>
    <pc:chgData name="Bili Regev" userId="25d11787-12e6-4ea0-9f1a-0e7488b8ed88" providerId="ADAL" clId="{9C96518D-18EC-464C-B113-5DF902992D12}"/>
    <pc:docChg chg="delSld">
      <pc:chgData name="Bili Regev" userId="25d11787-12e6-4ea0-9f1a-0e7488b8ed88" providerId="ADAL" clId="{9C96518D-18EC-464C-B113-5DF902992D12}" dt="2024-04-30T10:12:39.243" v="3" actId="2696"/>
      <pc:docMkLst>
        <pc:docMk/>
      </pc:docMkLst>
      <pc:sldChg chg="del">
        <pc:chgData name="Bili Regev" userId="25d11787-12e6-4ea0-9f1a-0e7488b8ed88" providerId="ADAL" clId="{9C96518D-18EC-464C-B113-5DF902992D12}" dt="2024-04-30T10:12:36.562" v="2" actId="2696"/>
        <pc:sldMkLst>
          <pc:docMk/>
          <pc:sldMk cId="2991821640" sldId="287"/>
        </pc:sldMkLst>
      </pc:sldChg>
      <pc:sldChg chg="del">
        <pc:chgData name="Bili Regev" userId="25d11787-12e6-4ea0-9f1a-0e7488b8ed88" providerId="ADAL" clId="{9C96518D-18EC-464C-B113-5DF902992D12}" dt="2024-04-30T10:12:39.243" v="3" actId="2696"/>
        <pc:sldMkLst>
          <pc:docMk/>
          <pc:sldMk cId="1816913049" sldId="288"/>
        </pc:sldMkLst>
      </pc:sldChg>
      <pc:sldChg chg="del">
        <pc:chgData name="Bili Regev" userId="25d11787-12e6-4ea0-9f1a-0e7488b8ed88" providerId="ADAL" clId="{9C96518D-18EC-464C-B113-5DF902992D12}" dt="2024-04-30T10:12:33.944" v="0" actId="2696"/>
        <pc:sldMkLst>
          <pc:docMk/>
          <pc:sldMk cId="3499958946" sldId="289"/>
        </pc:sldMkLst>
      </pc:sldChg>
      <pc:sldChg chg="del">
        <pc:chgData name="Bili Regev" userId="25d11787-12e6-4ea0-9f1a-0e7488b8ed88" providerId="ADAL" clId="{9C96518D-18EC-464C-B113-5DF902992D12}" dt="2024-04-30T10:12:34.981" v="1" actId="2696"/>
        <pc:sldMkLst>
          <pc:docMk/>
          <pc:sldMk cId="377116796" sldId="290"/>
        </pc:sldMkLst>
      </pc:sldChg>
    </pc:docChg>
  </pc:docChgLst>
  <pc:docChgLst>
    <pc:chgData name="Sivan Keren" userId="a0ae0218-8677-4e97-a8ac-9ffbb9c25607" providerId="ADAL" clId="{E2A0FA15-6896-4955-B4D0-114360205FB9}"/>
    <pc:docChg chg="modSld">
      <pc:chgData name="Sivan Keren" userId="a0ae0218-8677-4e97-a8ac-9ffbb9c25607" providerId="ADAL" clId="{E2A0FA15-6896-4955-B4D0-114360205FB9}" dt="2024-04-30T09:33:32.575" v="2" actId="20577"/>
      <pc:docMkLst>
        <pc:docMk/>
      </pc:docMkLst>
      <pc:sldChg chg="modSp mod">
        <pc:chgData name="Sivan Keren" userId="a0ae0218-8677-4e97-a8ac-9ffbb9c25607" providerId="ADAL" clId="{E2A0FA15-6896-4955-B4D0-114360205FB9}" dt="2024-04-30T09:33:32.575" v="2" actId="20577"/>
        <pc:sldMkLst>
          <pc:docMk/>
          <pc:sldMk cId="3447709784" sldId="259"/>
        </pc:sldMkLst>
        <pc:spChg chg="mod">
          <ac:chgData name="Sivan Keren" userId="a0ae0218-8677-4e97-a8ac-9ffbb9c25607" providerId="ADAL" clId="{E2A0FA15-6896-4955-B4D0-114360205FB9}" dt="2024-04-30T09:33:32.575" v="2" actId="20577"/>
          <ac:spMkLst>
            <pc:docMk/>
            <pc:sldMk cId="3447709784" sldId="259"/>
            <ac:spMk id="8" creationId="{A28E2038-1D5A-EEEC-3C55-EAEC44B4D720}"/>
          </ac:spMkLst>
        </pc:spChg>
      </pc:sldChg>
    </pc:docChg>
  </pc:docChgLst>
  <pc:docChgLst>
    <pc:chgData name="Amalia Shemtov" userId="S::amalia@civix.org.il::375762fd-c2dc-4dda-bfde-7161386163c7" providerId="AD" clId="Web-{D601F68C-62B9-C557-D3CC-99E6CC955968}"/>
    <pc:docChg chg="addSld modSld">
      <pc:chgData name="Amalia Shemtov" userId="S::amalia@civix.org.il::375762fd-c2dc-4dda-bfde-7161386163c7" providerId="AD" clId="Web-{D601F68C-62B9-C557-D3CC-99E6CC955968}" dt="2024-04-30T08:28:04.361" v="150" actId="20577"/>
      <pc:docMkLst>
        <pc:docMk/>
      </pc:docMkLst>
      <pc:sldChg chg="modSp">
        <pc:chgData name="Amalia Shemtov" userId="S::amalia@civix.org.il::375762fd-c2dc-4dda-bfde-7161386163c7" providerId="AD" clId="Web-{D601F68C-62B9-C557-D3CC-99E6CC955968}" dt="2024-04-30T08:28:04.361" v="150" actId="20577"/>
        <pc:sldMkLst>
          <pc:docMk/>
          <pc:sldMk cId="391978366" sldId="271"/>
        </pc:sldMkLst>
        <pc:spChg chg="mod">
          <ac:chgData name="Amalia Shemtov" userId="S::amalia@civix.org.il::375762fd-c2dc-4dda-bfde-7161386163c7" providerId="AD" clId="Web-{D601F68C-62B9-C557-D3CC-99E6CC955968}" dt="2024-04-30T08:28:04.361" v="150" actId="20577"/>
          <ac:spMkLst>
            <pc:docMk/>
            <pc:sldMk cId="391978366" sldId="271"/>
            <ac:spMk id="3" creationId="{7965757C-03B4-F89E-31D2-DBD7E281C90B}"/>
          </ac:spMkLst>
        </pc:spChg>
      </pc:sldChg>
      <pc:sldChg chg="modSp add replId">
        <pc:chgData name="Amalia Shemtov" userId="S::amalia@civix.org.il::375762fd-c2dc-4dda-bfde-7161386163c7" providerId="AD" clId="Web-{D601F68C-62B9-C557-D3CC-99E6CC955968}" dt="2024-04-30T08:27:32.391" v="143" actId="20577"/>
        <pc:sldMkLst>
          <pc:docMk/>
          <pc:sldMk cId="2233277746" sldId="285"/>
        </pc:sldMkLst>
        <pc:spChg chg="mod">
          <ac:chgData name="Amalia Shemtov" userId="S::amalia@civix.org.il::375762fd-c2dc-4dda-bfde-7161386163c7" providerId="AD" clId="Web-{D601F68C-62B9-C557-D3CC-99E6CC955968}" dt="2024-04-30T08:27:32.391" v="143" actId="20577"/>
          <ac:spMkLst>
            <pc:docMk/>
            <pc:sldMk cId="2233277746" sldId="285"/>
            <ac:spMk id="3" creationId="{52F298B4-91CE-BDBB-8545-1C8D1675F987}"/>
          </ac:spMkLst>
        </pc:spChg>
        <pc:spChg chg="mod">
          <ac:chgData name="Amalia Shemtov" userId="S::amalia@civix.org.il::375762fd-c2dc-4dda-bfde-7161386163c7" providerId="AD" clId="Web-{D601F68C-62B9-C557-D3CC-99E6CC955968}" dt="2024-04-30T08:26:03.169" v="5" actId="20577"/>
          <ac:spMkLst>
            <pc:docMk/>
            <pc:sldMk cId="2233277746" sldId="285"/>
            <ac:spMk id="4" creationId="{A4EE2462-4441-93F3-4080-B17C03CD6A04}"/>
          </ac:spMkLst>
        </pc:spChg>
      </pc:sldChg>
    </pc:docChg>
  </pc:docChgLst>
  <pc:docChgLst>
    <pc:chgData name="Amalia Shemtov" userId="S::amalia@civix.org.il::375762fd-c2dc-4dda-bfde-7161386163c7" providerId="AD" clId="Web-{2DE9915B-CCD1-3408-05E2-F2BA52F9F0E5}"/>
    <pc:docChg chg="modSld">
      <pc:chgData name="Amalia Shemtov" userId="S::amalia@civix.org.il::375762fd-c2dc-4dda-bfde-7161386163c7" providerId="AD" clId="Web-{2DE9915B-CCD1-3408-05E2-F2BA52F9F0E5}" dt="2024-04-17T06:15:32.723" v="1" actId="20577"/>
      <pc:docMkLst>
        <pc:docMk/>
      </pc:docMkLst>
      <pc:sldChg chg="modSp">
        <pc:chgData name="Amalia Shemtov" userId="S::amalia@civix.org.il::375762fd-c2dc-4dda-bfde-7161386163c7" providerId="AD" clId="Web-{2DE9915B-CCD1-3408-05E2-F2BA52F9F0E5}" dt="2024-04-17T06:15:32.723" v="1" actId="20577"/>
        <pc:sldMkLst>
          <pc:docMk/>
          <pc:sldMk cId="1642341788" sldId="261"/>
        </pc:sldMkLst>
        <pc:spChg chg="mod">
          <ac:chgData name="Amalia Shemtov" userId="S::amalia@civix.org.il::375762fd-c2dc-4dda-bfde-7161386163c7" providerId="AD" clId="Web-{2DE9915B-CCD1-3408-05E2-F2BA52F9F0E5}" dt="2024-04-17T06:15:32.723" v="1" actId="20577"/>
          <ac:spMkLst>
            <pc:docMk/>
            <pc:sldMk cId="1642341788" sldId="261"/>
            <ac:spMk id="4" creationId="{A4EE2462-4441-93F3-4080-B17C03CD6A04}"/>
          </ac:spMkLst>
        </pc:spChg>
      </pc:sldChg>
    </pc:docChg>
  </pc:docChgLst>
  <pc:docChgLst>
    <pc:chgData name="Bili Regev" userId="25d11787-12e6-4ea0-9f1a-0e7488b8ed88" providerId="ADAL" clId="{6E144A82-DE02-8142-B0FD-949619727D8E}"/>
    <pc:docChg chg="undo custSel addSld delSld modSld sldOrd">
      <pc:chgData name="Bili Regev" userId="25d11787-12e6-4ea0-9f1a-0e7488b8ed88" providerId="ADAL" clId="{6E144A82-DE02-8142-B0FD-949619727D8E}" dt="2024-04-30T09:58:00.987" v="1819" actId="34135"/>
      <pc:docMkLst>
        <pc:docMk/>
      </pc:docMkLst>
      <pc:sldChg chg="addSp delSp modSp add del mod setBg">
        <pc:chgData name="Bili Regev" userId="25d11787-12e6-4ea0-9f1a-0e7488b8ed88" providerId="ADAL" clId="{6E144A82-DE02-8142-B0FD-949619727D8E}" dt="2024-04-16T12:13:38.225" v="89"/>
        <pc:sldMkLst>
          <pc:docMk/>
          <pc:sldMk cId="186156206" sldId="256"/>
        </pc:sldMkLst>
        <pc:spChg chg="mod">
          <ac:chgData name="Bili Regev" userId="25d11787-12e6-4ea0-9f1a-0e7488b8ed88" providerId="ADAL" clId="{6E144A82-DE02-8142-B0FD-949619727D8E}" dt="2024-04-16T12:13:38.225" v="89"/>
          <ac:spMkLst>
            <pc:docMk/>
            <pc:sldMk cId="186156206" sldId="256"/>
            <ac:spMk id="2" creationId="{B4E61B41-9617-1F50-3A09-8DAE023E0AFC}"/>
          </ac:spMkLst>
        </pc:spChg>
        <pc:spChg chg="add del mod">
          <ac:chgData name="Bili Regev" userId="25d11787-12e6-4ea0-9f1a-0e7488b8ed88" providerId="ADAL" clId="{6E144A82-DE02-8142-B0FD-949619727D8E}" dt="2024-04-16T11:59:51.645" v="16"/>
          <ac:spMkLst>
            <pc:docMk/>
            <pc:sldMk cId="186156206" sldId="256"/>
            <ac:spMk id="3" creationId="{3E2589F9-BBE8-7210-0585-A91E05168361}"/>
          </ac:spMkLst>
        </pc:spChg>
        <pc:spChg chg="mod">
          <ac:chgData name="Bili Regev" userId="25d11787-12e6-4ea0-9f1a-0e7488b8ed88" providerId="ADAL" clId="{6E144A82-DE02-8142-B0FD-949619727D8E}" dt="2024-04-16T12:12:59.800" v="82" actId="2711"/>
          <ac:spMkLst>
            <pc:docMk/>
            <pc:sldMk cId="186156206" sldId="256"/>
            <ac:spMk id="5" creationId="{159CFBE4-B974-FC9B-4DED-2783204FAFF9}"/>
          </ac:spMkLst>
        </pc:spChg>
      </pc:sldChg>
      <pc:sldChg chg="modSp del mod setBg">
        <pc:chgData name="Bili Regev" userId="25d11787-12e6-4ea0-9f1a-0e7488b8ed88" providerId="ADAL" clId="{6E144A82-DE02-8142-B0FD-949619727D8E}" dt="2024-04-30T09:13:27.717" v="1416" actId="2696"/>
        <pc:sldMkLst>
          <pc:docMk/>
          <pc:sldMk cId="747591245" sldId="258"/>
        </pc:sldMkLst>
        <pc:spChg chg="mod">
          <ac:chgData name="Bili Regev" userId="25d11787-12e6-4ea0-9f1a-0e7488b8ed88" providerId="ADAL" clId="{6E144A82-DE02-8142-B0FD-949619727D8E}" dt="2024-04-21T07:59:03.632" v="106" actId="207"/>
          <ac:spMkLst>
            <pc:docMk/>
            <pc:sldMk cId="747591245" sldId="258"/>
            <ac:spMk id="2" creationId="{73DF1382-040B-6552-2D11-1E4A04F2C572}"/>
          </ac:spMkLst>
        </pc:spChg>
        <pc:spChg chg="mod">
          <ac:chgData name="Bili Regev" userId="25d11787-12e6-4ea0-9f1a-0e7488b8ed88" providerId="ADAL" clId="{6E144A82-DE02-8142-B0FD-949619727D8E}" dt="2024-04-21T07:59:03.632" v="106" actId="207"/>
          <ac:spMkLst>
            <pc:docMk/>
            <pc:sldMk cId="747591245" sldId="258"/>
            <ac:spMk id="3" creationId="{7965757C-03B4-F89E-31D2-DBD7E281C90B}"/>
          </ac:spMkLst>
        </pc:spChg>
      </pc:sldChg>
      <pc:sldChg chg="addSp delSp modSp mod">
        <pc:chgData name="Bili Regev" userId="25d11787-12e6-4ea0-9f1a-0e7488b8ed88" providerId="ADAL" clId="{6E144A82-DE02-8142-B0FD-949619727D8E}" dt="2024-04-30T09:27:52.808" v="1679" actId="34135"/>
        <pc:sldMkLst>
          <pc:docMk/>
          <pc:sldMk cId="3447709784" sldId="259"/>
        </pc:sldMkLst>
        <pc:spChg chg="del mod">
          <ac:chgData name="Bili Regev" userId="25d11787-12e6-4ea0-9f1a-0e7488b8ed88" providerId="ADAL" clId="{6E144A82-DE02-8142-B0FD-949619727D8E}" dt="2024-04-30T08:44:46.188" v="993" actId="478"/>
          <ac:spMkLst>
            <pc:docMk/>
            <pc:sldMk cId="3447709784" sldId="259"/>
            <ac:spMk id="2" creationId="{432A7BC9-FF49-2130-CF7F-4EB8A0B84842}"/>
          </ac:spMkLst>
        </pc:spChg>
        <pc:spChg chg="del mod">
          <ac:chgData name="Bili Regev" userId="25d11787-12e6-4ea0-9f1a-0e7488b8ed88" providerId="ADAL" clId="{6E144A82-DE02-8142-B0FD-949619727D8E}" dt="2024-04-30T08:45:31.017" v="1002" actId="478"/>
          <ac:spMkLst>
            <pc:docMk/>
            <pc:sldMk cId="3447709784" sldId="259"/>
            <ac:spMk id="3" creationId="{649C46A5-8752-0109-51F2-DD5515AEA789}"/>
          </ac:spMkLst>
        </pc:spChg>
        <pc:spChg chg="add mod">
          <ac:chgData name="Bili Regev" userId="25d11787-12e6-4ea0-9f1a-0e7488b8ed88" providerId="ADAL" clId="{6E144A82-DE02-8142-B0FD-949619727D8E}" dt="2024-04-30T09:27:52.808" v="1679" actId="34135"/>
          <ac:spMkLst>
            <pc:docMk/>
            <pc:sldMk cId="3447709784" sldId="259"/>
            <ac:spMk id="6" creationId="{A412B73E-2593-FBF2-12A2-95632FA0AE2F}"/>
          </ac:spMkLst>
        </pc:spChg>
        <pc:spChg chg="add del mod">
          <ac:chgData name="Bili Regev" userId="25d11787-12e6-4ea0-9f1a-0e7488b8ed88" providerId="ADAL" clId="{6E144A82-DE02-8142-B0FD-949619727D8E}" dt="2024-04-30T08:43:52.445" v="983" actId="478"/>
          <ac:spMkLst>
            <pc:docMk/>
            <pc:sldMk cId="3447709784" sldId="259"/>
            <ac:spMk id="7" creationId="{3E983F56-F27C-0A75-5F3B-93624D52F54F}"/>
          </ac:spMkLst>
        </pc:spChg>
        <pc:spChg chg="add mod">
          <ac:chgData name="Bili Regev" userId="25d11787-12e6-4ea0-9f1a-0e7488b8ed88" providerId="ADAL" clId="{6E144A82-DE02-8142-B0FD-949619727D8E}" dt="2024-04-30T09:27:52.808" v="1679" actId="34135"/>
          <ac:spMkLst>
            <pc:docMk/>
            <pc:sldMk cId="3447709784" sldId="259"/>
            <ac:spMk id="8" creationId="{A28E2038-1D5A-EEEC-3C55-EAEC44B4D720}"/>
          </ac:spMkLst>
        </pc:spChg>
        <pc:spChg chg="add del mod">
          <ac:chgData name="Bili Regev" userId="25d11787-12e6-4ea0-9f1a-0e7488b8ed88" providerId="ADAL" clId="{6E144A82-DE02-8142-B0FD-949619727D8E}" dt="2024-04-30T08:44:48.351" v="994" actId="478"/>
          <ac:spMkLst>
            <pc:docMk/>
            <pc:sldMk cId="3447709784" sldId="259"/>
            <ac:spMk id="10" creationId="{5D9E3BE1-4DDC-4863-593B-C217A61C1627}"/>
          </ac:spMkLst>
        </pc:spChg>
        <pc:spChg chg="add mod">
          <ac:chgData name="Bili Regev" userId="25d11787-12e6-4ea0-9f1a-0e7488b8ed88" providerId="ADAL" clId="{6E144A82-DE02-8142-B0FD-949619727D8E}" dt="2024-04-30T08:49:27.490" v="1030" actId="207"/>
          <ac:spMkLst>
            <pc:docMk/>
            <pc:sldMk cId="3447709784" sldId="259"/>
            <ac:spMk id="11" creationId="{53AC5743-C725-FDBF-F73D-1F817EC5B78A}"/>
          </ac:spMkLst>
        </pc:spChg>
        <pc:spChg chg="add del mod">
          <ac:chgData name="Bili Regev" userId="25d11787-12e6-4ea0-9f1a-0e7488b8ed88" providerId="ADAL" clId="{6E144A82-DE02-8142-B0FD-949619727D8E}" dt="2024-04-30T08:45:33.686" v="1003" actId="478"/>
          <ac:spMkLst>
            <pc:docMk/>
            <pc:sldMk cId="3447709784" sldId="259"/>
            <ac:spMk id="13" creationId="{8C380E2F-8848-8E7B-C793-C998B5EAFCCD}"/>
          </ac:spMkLst>
        </pc:spChg>
        <pc:picChg chg="add del mod">
          <ac:chgData name="Bili Regev" userId="25d11787-12e6-4ea0-9f1a-0e7488b8ed88" providerId="ADAL" clId="{6E144A82-DE02-8142-B0FD-949619727D8E}" dt="2024-04-30T08:49:16.279" v="1028" actId="478"/>
          <ac:picMkLst>
            <pc:docMk/>
            <pc:sldMk cId="3447709784" sldId="259"/>
            <ac:picMk id="4" creationId="{EFA8DADF-2DDE-8234-D118-AD754E39E4ED}"/>
          </ac:picMkLst>
        </pc:picChg>
        <pc:picChg chg="add del mod">
          <ac:chgData name="Bili Regev" userId="25d11787-12e6-4ea0-9f1a-0e7488b8ed88" providerId="ADAL" clId="{6E144A82-DE02-8142-B0FD-949619727D8E}" dt="2024-04-30T08:42:04.855" v="953" actId="478"/>
          <ac:picMkLst>
            <pc:docMk/>
            <pc:sldMk cId="3447709784" sldId="259"/>
            <ac:picMk id="5" creationId="{B9E918FA-6A1C-A9CD-F9FD-734523D2DA13}"/>
          </ac:picMkLst>
        </pc:picChg>
        <pc:picChg chg="add mod">
          <ac:chgData name="Bili Regev" userId="25d11787-12e6-4ea0-9f1a-0e7488b8ed88" providerId="ADAL" clId="{6E144A82-DE02-8142-B0FD-949619727D8E}" dt="2024-04-30T09:27:52.808" v="1679" actId="34135"/>
          <ac:picMkLst>
            <pc:docMk/>
            <pc:sldMk cId="3447709784" sldId="259"/>
            <ac:picMk id="14" creationId="{7FFC4759-DF0A-5EFB-9807-3181ED80B4D7}"/>
          </ac:picMkLst>
        </pc:picChg>
      </pc:sldChg>
      <pc:sldChg chg="addSp delSp modSp mod">
        <pc:chgData name="Bili Regev" userId="25d11787-12e6-4ea0-9f1a-0e7488b8ed88" providerId="ADAL" clId="{6E144A82-DE02-8142-B0FD-949619727D8E}" dt="2024-04-30T09:28:16.050" v="1681" actId="34135"/>
        <pc:sldMkLst>
          <pc:docMk/>
          <pc:sldMk cId="1642341788" sldId="261"/>
        </pc:sldMkLst>
        <pc:spChg chg="add mod">
          <ac:chgData name="Bili Regev" userId="25d11787-12e6-4ea0-9f1a-0e7488b8ed88" providerId="ADAL" clId="{6E144A82-DE02-8142-B0FD-949619727D8E}" dt="2024-04-30T09:28:16.050" v="1681" actId="34135"/>
          <ac:spMkLst>
            <pc:docMk/>
            <pc:sldMk cId="1642341788" sldId="261"/>
            <ac:spMk id="2" creationId="{764D56EC-BD45-D6C5-0FDC-F2A2C34C6E82}"/>
          </ac:spMkLst>
        </pc:spChg>
        <pc:spChg chg="del mod">
          <ac:chgData name="Bili Regev" userId="25d11787-12e6-4ea0-9f1a-0e7488b8ed88" providerId="ADAL" clId="{6E144A82-DE02-8142-B0FD-949619727D8E}" dt="2024-04-30T08:52:08.900" v="1065" actId="478"/>
          <ac:spMkLst>
            <pc:docMk/>
            <pc:sldMk cId="1642341788" sldId="261"/>
            <ac:spMk id="3" creationId="{52F298B4-91CE-BDBB-8545-1C8D1675F987}"/>
          </ac:spMkLst>
        </pc:spChg>
        <pc:spChg chg="del mod">
          <ac:chgData name="Bili Regev" userId="25d11787-12e6-4ea0-9f1a-0e7488b8ed88" providerId="ADAL" clId="{6E144A82-DE02-8142-B0FD-949619727D8E}" dt="2024-04-30T08:51:43.022" v="1055" actId="478"/>
          <ac:spMkLst>
            <pc:docMk/>
            <pc:sldMk cId="1642341788" sldId="261"/>
            <ac:spMk id="4" creationId="{A4EE2462-4441-93F3-4080-B17C03CD6A04}"/>
          </ac:spMkLst>
        </pc:spChg>
        <pc:spChg chg="add mod">
          <ac:chgData name="Bili Regev" userId="25d11787-12e6-4ea0-9f1a-0e7488b8ed88" providerId="ADAL" clId="{6E144A82-DE02-8142-B0FD-949619727D8E}" dt="2024-04-30T09:28:16.050" v="1681" actId="34135"/>
          <ac:spMkLst>
            <pc:docMk/>
            <pc:sldMk cId="1642341788" sldId="261"/>
            <ac:spMk id="5" creationId="{1715B1E7-3B10-0A9D-C06A-49B44F9150DA}"/>
          </ac:spMkLst>
        </pc:spChg>
        <pc:spChg chg="add mod">
          <ac:chgData name="Bili Regev" userId="25d11787-12e6-4ea0-9f1a-0e7488b8ed88" providerId="ADAL" clId="{6E144A82-DE02-8142-B0FD-949619727D8E}" dt="2024-04-30T08:59:50.657" v="1150" actId="113"/>
          <ac:spMkLst>
            <pc:docMk/>
            <pc:sldMk cId="1642341788" sldId="261"/>
            <ac:spMk id="6" creationId="{35D66EC6-1E62-2D35-AD37-D61D88F2C0FD}"/>
          </ac:spMkLst>
        </pc:spChg>
        <pc:spChg chg="add del mod">
          <ac:chgData name="Bili Regev" userId="25d11787-12e6-4ea0-9f1a-0e7488b8ed88" providerId="ADAL" clId="{6E144A82-DE02-8142-B0FD-949619727D8E}" dt="2024-04-30T08:51:45.321" v="1056" actId="478"/>
          <ac:spMkLst>
            <pc:docMk/>
            <pc:sldMk cId="1642341788" sldId="261"/>
            <ac:spMk id="9" creationId="{821B19DA-E2C0-2A0F-4F44-B5E3EBDD6788}"/>
          </ac:spMkLst>
        </pc:spChg>
        <pc:spChg chg="add del mod">
          <ac:chgData name="Bili Regev" userId="25d11787-12e6-4ea0-9f1a-0e7488b8ed88" providerId="ADAL" clId="{6E144A82-DE02-8142-B0FD-949619727D8E}" dt="2024-04-30T08:52:10.885" v="1066" actId="478"/>
          <ac:spMkLst>
            <pc:docMk/>
            <pc:sldMk cId="1642341788" sldId="261"/>
            <ac:spMk id="11" creationId="{AC51FE85-F854-5DED-C466-A3F4C28581A3}"/>
          </ac:spMkLst>
        </pc:spChg>
        <pc:picChg chg="add mod">
          <ac:chgData name="Bili Regev" userId="25d11787-12e6-4ea0-9f1a-0e7488b8ed88" providerId="ADAL" clId="{6E144A82-DE02-8142-B0FD-949619727D8E}" dt="2024-04-30T09:28:16.050" v="1681" actId="34135"/>
          <ac:picMkLst>
            <pc:docMk/>
            <pc:sldMk cId="1642341788" sldId="261"/>
            <ac:picMk id="7" creationId="{232CCD8E-5E39-73F9-3A4E-CF4EC6D47317}"/>
          </ac:picMkLst>
        </pc:picChg>
      </pc:sldChg>
      <pc:sldChg chg="addSp delSp modSp mod setBg">
        <pc:chgData name="Bili Regev" userId="25d11787-12e6-4ea0-9f1a-0e7488b8ed88" providerId="ADAL" clId="{6E144A82-DE02-8142-B0FD-949619727D8E}" dt="2024-04-30T09:35:41.017" v="1734" actId="34135"/>
        <pc:sldMkLst>
          <pc:docMk/>
          <pc:sldMk cId="391978366" sldId="271"/>
        </pc:sldMkLst>
        <pc:spChg chg="del mod">
          <ac:chgData name="Bili Regev" userId="25d11787-12e6-4ea0-9f1a-0e7488b8ed88" providerId="ADAL" clId="{6E144A82-DE02-8142-B0FD-949619727D8E}" dt="2024-04-30T09:35:20.080" v="1726" actId="478"/>
          <ac:spMkLst>
            <pc:docMk/>
            <pc:sldMk cId="391978366" sldId="271"/>
            <ac:spMk id="2" creationId="{73DF1382-040B-6552-2D11-1E4A04F2C572}"/>
          </ac:spMkLst>
        </pc:spChg>
        <pc:spChg chg="del mod ord">
          <ac:chgData name="Bili Regev" userId="25d11787-12e6-4ea0-9f1a-0e7488b8ed88" providerId="ADAL" clId="{6E144A82-DE02-8142-B0FD-949619727D8E}" dt="2024-04-30T09:35:20.080" v="1726" actId="478"/>
          <ac:spMkLst>
            <pc:docMk/>
            <pc:sldMk cId="391978366" sldId="271"/>
            <ac:spMk id="3" creationId="{7965757C-03B4-F89E-31D2-DBD7E281C90B}"/>
          </ac:spMkLst>
        </pc:spChg>
        <pc:spChg chg="add del mod">
          <ac:chgData name="Bili Regev" userId="25d11787-12e6-4ea0-9f1a-0e7488b8ed88" providerId="ADAL" clId="{6E144A82-DE02-8142-B0FD-949619727D8E}" dt="2024-04-21T07:58:05.645" v="98"/>
          <ac:spMkLst>
            <pc:docMk/>
            <pc:sldMk cId="391978366" sldId="271"/>
            <ac:spMk id="4" creationId="{3A4295E6-C0AF-2DF3-6997-2F7EF3AF2A82}"/>
          </ac:spMkLst>
        </pc:spChg>
        <pc:spChg chg="add del mod">
          <ac:chgData name="Bili Regev" userId="25d11787-12e6-4ea0-9f1a-0e7488b8ed88" providerId="ADAL" clId="{6E144A82-DE02-8142-B0FD-949619727D8E}" dt="2024-04-30T09:35:20.080" v="1726" actId="478"/>
          <ac:spMkLst>
            <pc:docMk/>
            <pc:sldMk cId="391978366" sldId="271"/>
            <ac:spMk id="9" creationId="{82BDA484-9C64-C44C-63EA-6CC473109006}"/>
          </ac:spMkLst>
        </pc:spChg>
        <pc:spChg chg="add del">
          <ac:chgData name="Bili Regev" userId="25d11787-12e6-4ea0-9f1a-0e7488b8ed88" providerId="ADAL" clId="{6E144A82-DE02-8142-B0FD-949619727D8E}" dt="2024-04-30T08:32:14.359" v="676" actId="26606"/>
          <ac:spMkLst>
            <pc:docMk/>
            <pc:sldMk cId="391978366" sldId="271"/>
            <ac:spMk id="11" creationId="{FFB60E8C-7224-44A4-87A0-46A1711DD2ED}"/>
          </ac:spMkLst>
        </pc:spChg>
        <pc:spChg chg="add del mod">
          <ac:chgData name="Bili Regev" userId="25d11787-12e6-4ea0-9f1a-0e7488b8ed88" providerId="ADAL" clId="{6E144A82-DE02-8142-B0FD-949619727D8E}" dt="2024-04-30T08:46:12.483" v="1011" actId="478"/>
          <ac:spMkLst>
            <pc:docMk/>
            <pc:sldMk cId="391978366" sldId="271"/>
            <ac:spMk id="12" creationId="{A6541A90-8EC6-FFF0-EBBD-6E48B105782A}"/>
          </ac:spMkLst>
        </pc:spChg>
        <pc:spChg chg="add del">
          <ac:chgData name="Bili Regev" userId="25d11787-12e6-4ea0-9f1a-0e7488b8ed88" providerId="ADAL" clId="{6E144A82-DE02-8142-B0FD-949619727D8E}" dt="2024-04-30T08:32:14.359" v="676" actId="26606"/>
          <ac:spMkLst>
            <pc:docMk/>
            <pc:sldMk cId="391978366" sldId="271"/>
            <ac:spMk id="13" creationId="{5DA32751-37A2-45C0-BE94-63D375E27003}"/>
          </ac:spMkLst>
        </pc:spChg>
        <pc:spChg chg="add del">
          <ac:chgData name="Bili Regev" userId="25d11787-12e6-4ea0-9f1a-0e7488b8ed88" providerId="ADAL" clId="{6E144A82-DE02-8142-B0FD-949619727D8E}" dt="2024-04-30T08:32:14.359" v="676" actId="26606"/>
          <ac:spMkLst>
            <pc:docMk/>
            <pc:sldMk cId="391978366" sldId="271"/>
            <ac:spMk id="15" creationId="{E659831F-0D9A-4C63-9EBB-8435B85A440F}"/>
          </ac:spMkLst>
        </pc:spChg>
        <pc:spChg chg="add del mod">
          <ac:chgData name="Bili Regev" userId="25d11787-12e6-4ea0-9f1a-0e7488b8ed88" providerId="ADAL" clId="{6E144A82-DE02-8142-B0FD-949619727D8E}" dt="2024-04-30T09:35:23.469" v="1729" actId="478"/>
          <ac:spMkLst>
            <pc:docMk/>
            <pc:sldMk cId="391978366" sldId="271"/>
            <ac:spMk id="16" creationId="{FF36FA7E-D3F4-3F6D-51AD-0C852D7E6DB0}"/>
          </ac:spMkLst>
        </pc:spChg>
        <pc:spChg chg="add del">
          <ac:chgData name="Bili Regev" userId="25d11787-12e6-4ea0-9f1a-0e7488b8ed88" providerId="ADAL" clId="{6E144A82-DE02-8142-B0FD-949619727D8E}" dt="2024-04-30T08:32:14.359" v="676" actId="26606"/>
          <ac:spMkLst>
            <pc:docMk/>
            <pc:sldMk cId="391978366" sldId="271"/>
            <ac:spMk id="17" creationId="{5A55FBCD-CD42-40F5-8A1B-3203F9CAEEAA}"/>
          </ac:spMkLst>
        </pc:spChg>
        <pc:spChg chg="add del mod">
          <ac:chgData name="Bili Regev" userId="25d11787-12e6-4ea0-9f1a-0e7488b8ed88" providerId="ADAL" clId="{6E144A82-DE02-8142-B0FD-949619727D8E}" dt="2024-04-30T09:35:23.469" v="1729" actId="478"/>
          <ac:spMkLst>
            <pc:docMk/>
            <pc:sldMk cId="391978366" sldId="271"/>
            <ac:spMk id="19" creationId="{983E3528-24AF-F0E6-B3FE-EFC155756C5C}"/>
          </ac:spMkLst>
        </pc:spChg>
        <pc:picChg chg="add del mod">
          <ac:chgData name="Bili Regev" userId="25d11787-12e6-4ea0-9f1a-0e7488b8ed88" providerId="ADAL" clId="{6E144A82-DE02-8142-B0FD-949619727D8E}" dt="2024-04-30T09:35:21.417" v="1728" actId="478"/>
          <ac:picMkLst>
            <pc:docMk/>
            <pc:sldMk cId="391978366" sldId="271"/>
            <ac:picMk id="6" creationId="{5409DADC-9DDF-51BD-9A99-567D0F3486B1}"/>
          </ac:picMkLst>
        </pc:picChg>
        <pc:picChg chg="add del mod">
          <ac:chgData name="Bili Regev" userId="25d11787-12e6-4ea0-9f1a-0e7488b8ed88" providerId="ADAL" clId="{6E144A82-DE02-8142-B0FD-949619727D8E}" dt="2024-04-30T09:35:20.080" v="1726" actId="478"/>
          <ac:picMkLst>
            <pc:docMk/>
            <pc:sldMk cId="391978366" sldId="271"/>
            <ac:picMk id="7" creationId="{D86BDBCB-C7F8-8D1C-CA03-843A3AF816A5}"/>
          </ac:picMkLst>
        </pc:picChg>
        <pc:picChg chg="add del mod">
          <ac:chgData name="Bili Regev" userId="25d11787-12e6-4ea0-9f1a-0e7488b8ed88" providerId="ADAL" clId="{6E144A82-DE02-8142-B0FD-949619727D8E}" dt="2024-04-30T08:40:52.584" v="940" actId="478"/>
          <ac:picMkLst>
            <pc:docMk/>
            <pc:sldMk cId="391978366" sldId="271"/>
            <ac:picMk id="10" creationId="{1BD02EBF-2E7B-DC98-088D-E22EB30075E1}"/>
          </ac:picMkLst>
        </pc:picChg>
        <pc:picChg chg="add mod">
          <ac:chgData name="Bili Regev" userId="25d11787-12e6-4ea0-9f1a-0e7488b8ed88" providerId="ADAL" clId="{6E144A82-DE02-8142-B0FD-949619727D8E}" dt="2024-04-30T09:35:41.017" v="1734" actId="34135"/>
          <ac:picMkLst>
            <pc:docMk/>
            <pc:sldMk cId="391978366" sldId="271"/>
            <ac:picMk id="21" creationId="{8F06CDBF-CD28-8F0C-0154-DEE1B324064C}"/>
          </ac:picMkLst>
        </pc:picChg>
      </pc:sldChg>
      <pc:sldChg chg="modSp add mod ord">
        <pc:chgData name="Bili Regev" userId="25d11787-12e6-4ea0-9f1a-0e7488b8ed88" providerId="ADAL" clId="{6E144A82-DE02-8142-B0FD-949619727D8E}" dt="2024-04-16T12:10:10.529" v="75" actId="207"/>
        <pc:sldMkLst>
          <pc:docMk/>
          <pc:sldMk cId="359181393" sldId="272"/>
        </pc:sldMkLst>
        <pc:spChg chg="mod">
          <ac:chgData name="Bili Regev" userId="25d11787-12e6-4ea0-9f1a-0e7488b8ed88" providerId="ADAL" clId="{6E144A82-DE02-8142-B0FD-949619727D8E}" dt="2024-04-16T12:10:10.529" v="75" actId="207"/>
          <ac:spMkLst>
            <pc:docMk/>
            <pc:sldMk cId="359181393" sldId="272"/>
            <ac:spMk id="2" creationId="{B4E61B41-9617-1F50-3A09-8DAE023E0AFC}"/>
          </ac:spMkLst>
        </pc:spChg>
        <pc:spChg chg="mod">
          <ac:chgData name="Bili Regev" userId="25d11787-12e6-4ea0-9f1a-0e7488b8ed88" providerId="ADAL" clId="{6E144A82-DE02-8142-B0FD-949619727D8E}" dt="2024-04-16T12:07:44.542" v="57" actId="1076"/>
          <ac:spMkLst>
            <pc:docMk/>
            <pc:sldMk cId="359181393" sldId="272"/>
            <ac:spMk id="5" creationId="{159CFBE4-B974-FC9B-4DED-2783204FAFF9}"/>
          </ac:spMkLst>
        </pc:spChg>
      </pc:sldChg>
      <pc:sldChg chg="addSp delSp modSp add mod setBg">
        <pc:chgData name="Bili Regev" userId="25d11787-12e6-4ea0-9f1a-0e7488b8ed88" providerId="ADAL" clId="{6E144A82-DE02-8142-B0FD-949619727D8E}" dt="2024-04-30T09:58:00.987" v="1819" actId="34135"/>
        <pc:sldMkLst>
          <pc:docMk/>
          <pc:sldMk cId="2143667276" sldId="273"/>
        </pc:sldMkLst>
        <pc:spChg chg="add del mod">
          <ac:chgData name="Bili Regev" userId="25d11787-12e6-4ea0-9f1a-0e7488b8ed88" providerId="ADAL" clId="{6E144A82-DE02-8142-B0FD-949619727D8E}" dt="2024-04-30T09:36:39.548" v="1750" actId="478"/>
          <ac:spMkLst>
            <pc:docMk/>
            <pc:sldMk cId="2143667276" sldId="273"/>
            <ac:spMk id="2" creationId="{B4E61B41-9617-1F50-3A09-8DAE023E0AFC}"/>
          </ac:spMkLst>
        </pc:spChg>
        <pc:spChg chg="add del mod">
          <ac:chgData name="Bili Regev" userId="25d11787-12e6-4ea0-9f1a-0e7488b8ed88" providerId="ADAL" clId="{6E144A82-DE02-8142-B0FD-949619727D8E}" dt="2024-04-30T08:07:16.700" v="597" actId="478"/>
          <ac:spMkLst>
            <pc:docMk/>
            <pc:sldMk cId="2143667276" sldId="273"/>
            <ac:spMk id="4" creationId="{3C267591-B5A1-75E4-1D21-3F064A034B78}"/>
          </ac:spMkLst>
        </pc:spChg>
        <pc:spChg chg="del mod">
          <ac:chgData name="Bili Regev" userId="25d11787-12e6-4ea0-9f1a-0e7488b8ed88" providerId="ADAL" clId="{6E144A82-DE02-8142-B0FD-949619727D8E}" dt="2024-04-30T08:08:49.372" v="605" actId="478"/>
          <ac:spMkLst>
            <pc:docMk/>
            <pc:sldMk cId="2143667276" sldId="273"/>
            <ac:spMk id="5" creationId="{159CFBE4-B974-FC9B-4DED-2783204FAFF9}"/>
          </ac:spMkLst>
        </pc:spChg>
        <pc:spChg chg="add del mod">
          <ac:chgData name="Bili Regev" userId="25d11787-12e6-4ea0-9f1a-0e7488b8ed88" providerId="ADAL" clId="{6E144A82-DE02-8142-B0FD-949619727D8E}" dt="2024-04-30T08:08:59.578" v="607" actId="478"/>
          <ac:spMkLst>
            <pc:docMk/>
            <pc:sldMk cId="2143667276" sldId="273"/>
            <ac:spMk id="9" creationId="{7B3EE324-B8B4-C1C4-3B06-DFD68482921D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19" creationId="{1619CF03-4BC3-CD8D-DED1-FA13D1F40D6D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20" creationId="{417458DE-6E36-F502-4D68-7B7FD5872600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21" creationId="{3C9FD304-DE58-9D03-6843-072A342D3031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22" creationId="{D33A989C-E25C-32B4-49D9-B434084A611E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23" creationId="{5B35B305-C563-7E24-5CEC-83347C9A6A9D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24" creationId="{03A35B06-D9F4-F6E6-D02C-F6FF33D42C33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25" creationId="{5A2F39B4-FC56-1CB9-4301-70B4412735DD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26" creationId="{BBEB0940-18E3-6D28-F9A3-CDD2D41FC9E0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27" creationId="{54383C0D-1C64-9F6F-6879-C8A2C1AE7CFE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28" creationId="{59EA4D49-B1FF-A972-72F7-5EF2B6AA04DE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29" creationId="{0CA3F214-E07B-4F0A-94EA-A6431C31F7A0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30" creationId="{CB4E27C5-C6F9-D2ED-890B-9D3A3697D314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31" creationId="{24D7CDFA-2A83-69AA-C46E-C48880E0858B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32" creationId="{CDF9B8A3-A3A0-9629-499F-A1AAF8B77DF5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33" creationId="{8F7D3F32-C065-787A-AE51-04A3A3A1C5B7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34" creationId="{FB875B3C-0492-E4D2-384B-95BDB93B2D1D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35" creationId="{F34EA82A-4004-0EF9-01D0-2E2161DE294B}"/>
          </ac:spMkLst>
        </pc:spChg>
        <pc:spChg chg="mod">
          <ac:chgData name="Bili Regev" userId="25d11787-12e6-4ea0-9f1a-0e7488b8ed88" providerId="ADAL" clId="{6E144A82-DE02-8142-B0FD-949619727D8E}" dt="2024-04-30T08:29:51.182" v="663"/>
          <ac:spMkLst>
            <pc:docMk/>
            <pc:sldMk cId="2143667276" sldId="273"/>
            <ac:spMk id="36" creationId="{9FEA0728-B0FC-6490-B19C-6585C0DC2DE5}"/>
          </ac:spMkLst>
        </pc:spChg>
        <pc:spChg chg="add del mod">
          <ac:chgData name="Bili Regev" userId="25d11787-12e6-4ea0-9f1a-0e7488b8ed88" providerId="ADAL" clId="{6E144A82-DE02-8142-B0FD-949619727D8E}" dt="2024-04-30T09:36:32.285" v="1747" actId="478"/>
          <ac:spMkLst>
            <pc:docMk/>
            <pc:sldMk cId="2143667276" sldId="273"/>
            <ac:spMk id="39" creationId="{E50CEA56-1460-7CCE-01BA-EF9D9A691C33}"/>
          </ac:spMkLst>
        </pc:spChg>
        <pc:spChg chg="add del mod">
          <ac:chgData name="Bili Regev" userId="25d11787-12e6-4ea0-9f1a-0e7488b8ed88" providerId="ADAL" clId="{6E144A82-DE02-8142-B0FD-949619727D8E}" dt="2024-04-30T09:36:42.061" v="1751" actId="478"/>
          <ac:spMkLst>
            <pc:docMk/>
            <pc:sldMk cId="2143667276" sldId="273"/>
            <ac:spMk id="41" creationId="{3A4A143D-917B-244F-1CA7-03D2849996CF}"/>
          </ac:spMkLst>
        </pc:spChg>
        <pc:grpChg chg="add del mod">
          <ac:chgData name="Bili Regev" userId="25d11787-12e6-4ea0-9f1a-0e7488b8ed88" providerId="ADAL" clId="{6E144A82-DE02-8142-B0FD-949619727D8E}" dt="2024-04-30T08:29:59.039" v="664" actId="478"/>
          <ac:grpSpMkLst>
            <pc:docMk/>
            <pc:sldMk cId="2143667276" sldId="273"/>
            <ac:grpSpMk id="18" creationId="{47C2CBF0-6822-4F42-813E-944C371E72A7}"/>
          </ac:grpSpMkLst>
        </pc:grpChg>
        <pc:picChg chg="add del mod">
          <ac:chgData name="Bili Regev" userId="25d11787-12e6-4ea0-9f1a-0e7488b8ed88" providerId="ADAL" clId="{6E144A82-DE02-8142-B0FD-949619727D8E}" dt="2024-04-30T09:36:25.662" v="1745" actId="478"/>
          <ac:picMkLst>
            <pc:docMk/>
            <pc:sldMk cId="2143667276" sldId="273"/>
            <ac:picMk id="7" creationId="{EF81999E-2359-1D6B-9F73-7827925FE9BF}"/>
          </ac:picMkLst>
        </pc:picChg>
        <pc:picChg chg="add del mod">
          <ac:chgData name="Bili Regev" userId="25d11787-12e6-4ea0-9f1a-0e7488b8ed88" providerId="ADAL" clId="{6E144A82-DE02-8142-B0FD-949619727D8E}" dt="2024-04-30T09:26:59.371" v="1676" actId="478"/>
          <ac:picMkLst>
            <pc:docMk/>
            <pc:sldMk cId="2143667276" sldId="273"/>
            <ac:picMk id="10" creationId="{996A9D4C-C425-C14C-9B34-76DB79D4E065}"/>
          </ac:picMkLst>
        </pc:picChg>
        <pc:picChg chg="add del mod">
          <ac:chgData name="Bili Regev" userId="25d11787-12e6-4ea0-9f1a-0e7488b8ed88" providerId="ADAL" clId="{6E144A82-DE02-8142-B0FD-949619727D8E}" dt="2024-04-30T08:23:57.522" v="638" actId="478"/>
          <ac:picMkLst>
            <pc:docMk/>
            <pc:sldMk cId="2143667276" sldId="273"/>
            <ac:picMk id="11" creationId="{0A94022C-6C2A-48AF-C74D-79B89D456565}"/>
          </ac:picMkLst>
        </pc:picChg>
        <pc:picChg chg="add del mod">
          <ac:chgData name="Bili Regev" userId="25d11787-12e6-4ea0-9f1a-0e7488b8ed88" providerId="ADAL" clId="{6E144A82-DE02-8142-B0FD-949619727D8E}" dt="2024-04-30T09:36:39.548" v="1750" actId="478"/>
          <ac:picMkLst>
            <pc:docMk/>
            <pc:sldMk cId="2143667276" sldId="273"/>
            <ac:picMk id="12" creationId="{1B6BA38D-969A-C4F8-FE4E-E5BABAA810F0}"/>
          </ac:picMkLst>
        </pc:picChg>
        <pc:picChg chg="add del mod">
          <ac:chgData name="Bili Regev" userId="25d11787-12e6-4ea0-9f1a-0e7488b8ed88" providerId="ADAL" clId="{6E144A82-DE02-8142-B0FD-949619727D8E}" dt="2024-04-30T09:36:39.548" v="1750" actId="478"/>
          <ac:picMkLst>
            <pc:docMk/>
            <pc:sldMk cId="2143667276" sldId="273"/>
            <ac:picMk id="13" creationId="{97229982-1BE5-E597-A78E-E8AFDF87DBBC}"/>
          </ac:picMkLst>
        </pc:picChg>
        <pc:picChg chg="add del mod">
          <ac:chgData name="Bili Regev" userId="25d11787-12e6-4ea0-9f1a-0e7488b8ed88" providerId="ADAL" clId="{6E144A82-DE02-8142-B0FD-949619727D8E}" dt="2024-04-30T09:36:39.548" v="1750" actId="478"/>
          <ac:picMkLst>
            <pc:docMk/>
            <pc:sldMk cId="2143667276" sldId="273"/>
            <ac:picMk id="14" creationId="{ACC6F092-3495-02E4-67CE-588E4D774612}"/>
          </ac:picMkLst>
        </pc:picChg>
        <pc:picChg chg="add del mod">
          <ac:chgData name="Bili Regev" userId="25d11787-12e6-4ea0-9f1a-0e7488b8ed88" providerId="ADAL" clId="{6E144A82-DE02-8142-B0FD-949619727D8E}" dt="2024-04-30T09:36:39.548" v="1750" actId="478"/>
          <ac:picMkLst>
            <pc:docMk/>
            <pc:sldMk cId="2143667276" sldId="273"/>
            <ac:picMk id="15" creationId="{8CF82BF9-05F4-14CA-C2D9-36E5A4AFA1CE}"/>
          </ac:picMkLst>
        </pc:picChg>
        <pc:picChg chg="add del mod">
          <ac:chgData name="Bili Regev" userId="25d11787-12e6-4ea0-9f1a-0e7488b8ed88" providerId="ADAL" clId="{6E144A82-DE02-8142-B0FD-949619727D8E}" dt="2024-04-30T09:36:39.548" v="1750" actId="478"/>
          <ac:picMkLst>
            <pc:docMk/>
            <pc:sldMk cId="2143667276" sldId="273"/>
            <ac:picMk id="16" creationId="{7ABF1B7B-212B-FA2E-7C4A-40974A8E3855}"/>
          </ac:picMkLst>
        </pc:picChg>
        <pc:picChg chg="add del mod">
          <ac:chgData name="Bili Regev" userId="25d11787-12e6-4ea0-9f1a-0e7488b8ed88" providerId="ADAL" clId="{6E144A82-DE02-8142-B0FD-949619727D8E}" dt="2024-04-30T09:36:39.548" v="1750" actId="478"/>
          <ac:picMkLst>
            <pc:docMk/>
            <pc:sldMk cId="2143667276" sldId="273"/>
            <ac:picMk id="17" creationId="{F869E56B-805D-8172-4B79-44F8B5F1CB3D}"/>
          </ac:picMkLst>
        </pc:picChg>
        <pc:picChg chg="add del mod">
          <ac:chgData name="Bili Regev" userId="25d11787-12e6-4ea0-9f1a-0e7488b8ed88" providerId="ADAL" clId="{6E144A82-DE02-8142-B0FD-949619727D8E}" dt="2024-04-30T09:36:39.548" v="1750" actId="478"/>
          <ac:picMkLst>
            <pc:docMk/>
            <pc:sldMk cId="2143667276" sldId="273"/>
            <ac:picMk id="37" creationId="{0197C3F8-12BC-0857-6A63-A6F2B6F4B471}"/>
          </ac:picMkLst>
        </pc:picChg>
        <pc:picChg chg="add del mod">
          <ac:chgData name="Bili Regev" userId="25d11787-12e6-4ea0-9f1a-0e7488b8ed88" providerId="ADAL" clId="{6E144A82-DE02-8142-B0FD-949619727D8E}" dt="2024-04-30T09:56:50.904" v="1807" actId="478"/>
          <ac:picMkLst>
            <pc:docMk/>
            <pc:sldMk cId="2143667276" sldId="273"/>
            <ac:picMk id="43" creationId="{D89B2BE4-2ACB-6224-6431-53E40BD6142D}"/>
          </ac:picMkLst>
        </pc:picChg>
        <pc:picChg chg="add del mod">
          <ac:chgData name="Bili Regev" userId="25d11787-12e6-4ea0-9f1a-0e7488b8ed88" providerId="ADAL" clId="{6E144A82-DE02-8142-B0FD-949619727D8E}" dt="2024-04-30T09:39:52.762" v="1758" actId="478"/>
          <ac:picMkLst>
            <pc:docMk/>
            <pc:sldMk cId="2143667276" sldId="273"/>
            <ac:picMk id="44" creationId="{4B972461-A9EC-B2EC-C56C-72D21A200BE2}"/>
          </ac:picMkLst>
        </pc:picChg>
        <pc:picChg chg="add del mod">
          <ac:chgData name="Bili Regev" userId="25d11787-12e6-4ea0-9f1a-0e7488b8ed88" providerId="ADAL" clId="{6E144A82-DE02-8142-B0FD-949619727D8E}" dt="2024-04-30T09:57:10.970" v="1809" actId="478"/>
          <ac:picMkLst>
            <pc:docMk/>
            <pc:sldMk cId="2143667276" sldId="273"/>
            <ac:picMk id="45" creationId="{5DC18DFD-4D8A-3F1F-A5ED-43E5D8E44FD1}"/>
          </ac:picMkLst>
        </pc:picChg>
        <pc:picChg chg="add mod">
          <ac:chgData name="Bili Regev" userId="25d11787-12e6-4ea0-9f1a-0e7488b8ed88" providerId="ADAL" clId="{6E144A82-DE02-8142-B0FD-949619727D8E}" dt="2024-04-30T09:58:00.987" v="1819" actId="34135"/>
          <ac:picMkLst>
            <pc:docMk/>
            <pc:sldMk cId="2143667276" sldId="273"/>
            <ac:picMk id="47" creationId="{6205FB24-4FB7-FB79-93C7-FD68E6AB7E61}"/>
          </ac:picMkLst>
        </pc:picChg>
      </pc:sldChg>
      <pc:sldChg chg="addSp delSp modSp mod">
        <pc:chgData name="Bili Regev" userId="25d11787-12e6-4ea0-9f1a-0e7488b8ed88" providerId="ADAL" clId="{6E144A82-DE02-8142-B0FD-949619727D8E}" dt="2024-04-30T09:28:04.939" v="1680" actId="34135"/>
        <pc:sldMkLst>
          <pc:docMk/>
          <pc:sldMk cId="679251119" sldId="278"/>
        </pc:sldMkLst>
        <pc:spChg chg="del mod">
          <ac:chgData name="Bili Regev" userId="25d11787-12e6-4ea0-9f1a-0e7488b8ed88" providerId="ADAL" clId="{6E144A82-DE02-8142-B0FD-949619727D8E}" dt="2024-04-30T08:47:13.391" v="1023" actId="478"/>
          <ac:spMkLst>
            <pc:docMk/>
            <pc:sldMk cId="679251119" sldId="278"/>
            <ac:spMk id="2" creationId="{432A7BC9-FF49-2130-CF7F-4EB8A0B84842}"/>
          </ac:spMkLst>
        </pc:spChg>
        <pc:spChg chg="del mod">
          <ac:chgData name="Bili Regev" userId="25d11787-12e6-4ea0-9f1a-0e7488b8ed88" providerId="ADAL" clId="{6E144A82-DE02-8142-B0FD-949619727D8E}" dt="2024-04-30T08:47:13.391" v="1023" actId="478"/>
          <ac:spMkLst>
            <pc:docMk/>
            <pc:sldMk cId="679251119" sldId="278"/>
            <ac:spMk id="3" creationId="{649C46A5-8752-0109-51F2-DD5515AEA789}"/>
          </ac:spMkLst>
        </pc:spChg>
        <pc:spChg chg="add mod">
          <ac:chgData name="Bili Regev" userId="25d11787-12e6-4ea0-9f1a-0e7488b8ed88" providerId="ADAL" clId="{6E144A82-DE02-8142-B0FD-949619727D8E}" dt="2024-04-30T09:28:04.939" v="1680" actId="34135"/>
          <ac:spMkLst>
            <pc:docMk/>
            <pc:sldMk cId="679251119" sldId="278"/>
            <ac:spMk id="6" creationId="{A627A311-1E78-784E-4612-59B209D4E8FA}"/>
          </ac:spMkLst>
        </pc:spChg>
        <pc:spChg chg="add mod">
          <ac:chgData name="Bili Regev" userId="25d11787-12e6-4ea0-9f1a-0e7488b8ed88" providerId="ADAL" clId="{6E144A82-DE02-8142-B0FD-949619727D8E}" dt="2024-04-30T09:28:04.939" v="1680" actId="34135"/>
          <ac:spMkLst>
            <pc:docMk/>
            <pc:sldMk cId="679251119" sldId="278"/>
            <ac:spMk id="7" creationId="{2A058D22-0598-42F2-5841-932EB4E975A4}"/>
          </ac:spMkLst>
        </pc:spChg>
        <pc:spChg chg="add mod">
          <ac:chgData name="Bili Regev" userId="25d11787-12e6-4ea0-9f1a-0e7488b8ed88" providerId="ADAL" clId="{6E144A82-DE02-8142-B0FD-949619727D8E}" dt="2024-04-30T08:57:22.502" v="1142" actId="20577"/>
          <ac:spMkLst>
            <pc:docMk/>
            <pc:sldMk cId="679251119" sldId="278"/>
            <ac:spMk id="8" creationId="{1040D445-EDC3-3EB6-2E1A-3CFC27868A6E}"/>
          </ac:spMkLst>
        </pc:spChg>
        <pc:spChg chg="add del mod">
          <ac:chgData name="Bili Regev" userId="25d11787-12e6-4ea0-9f1a-0e7488b8ed88" providerId="ADAL" clId="{6E144A82-DE02-8142-B0FD-949619727D8E}" dt="2024-04-30T08:47:25.084" v="1026" actId="478"/>
          <ac:spMkLst>
            <pc:docMk/>
            <pc:sldMk cId="679251119" sldId="278"/>
            <ac:spMk id="10" creationId="{D63013EE-4242-FF83-08AC-ABE4F701C111}"/>
          </ac:spMkLst>
        </pc:spChg>
        <pc:spChg chg="add del mod">
          <ac:chgData name="Bili Regev" userId="25d11787-12e6-4ea0-9f1a-0e7488b8ed88" providerId="ADAL" clId="{6E144A82-DE02-8142-B0FD-949619727D8E}" dt="2024-04-30T08:47:16.907" v="1024" actId="478"/>
          <ac:spMkLst>
            <pc:docMk/>
            <pc:sldMk cId="679251119" sldId="278"/>
            <ac:spMk id="12" creationId="{2DFE82EB-64E6-89CF-289C-1E340F2A72E0}"/>
          </ac:spMkLst>
        </pc:spChg>
        <pc:picChg chg="add del mod">
          <ac:chgData name="Bili Regev" userId="25d11787-12e6-4ea0-9f1a-0e7488b8ed88" providerId="ADAL" clId="{6E144A82-DE02-8142-B0FD-949619727D8E}" dt="2024-04-30T09:28:04.939" v="1680" actId="34135"/>
          <ac:picMkLst>
            <pc:docMk/>
            <pc:sldMk cId="679251119" sldId="278"/>
            <ac:picMk id="4" creationId="{5093C3AD-388B-9046-D2F4-B7551D4EFF9C}"/>
          </ac:picMkLst>
        </pc:picChg>
        <pc:picChg chg="add del mod">
          <ac:chgData name="Bili Regev" userId="25d11787-12e6-4ea0-9f1a-0e7488b8ed88" providerId="ADAL" clId="{6E144A82-DE02-8142-B0FD-949619727D8E}" dt="2024-04-30T08:46:37.624" v="1015" actId="478"/>
          <ac:picMkLst>
            <pc:docMk/>
            <pc:sldMk cId="679251119" sldId="278"/>
            <ac:picMk id="5" creationId="{75252DB8-C35C-56E9-DA73-7185AECB821F}"/>
          </ac:picMkLst>
        </pc:picChg>
      </pc:sldChg>
      <pc:sldChg chg="addSp delSp modSp mod">
        <pc:chgData name="Bili Regev" userId="25d11787-12e6-4ea0-9f1a-0e7488b8ed88" providerId="ADAL" clId="{6E144A82-DE02-8142-B0FD-949619727D8E}" dt="2024-04-30T09:28:24.544" v="1682" actId="34135"/>
        <pc:sldMkLst>
          <pc:docMk/>
          <pc:sldMk cId="3820996403" sldId="279"/>
        </pc:sldMkLst>
        <pc:spChg chg="del mod">
          <ac:chgData name="Bili Regev" userId="25d11787-12e6-4ea0-9f1a-0e7488b8ed88" providerId="ADAL" clId="{6E144A82-DE02-8142-B0FD-949619727D8E}" dt="2024-04-30T08:56:21.767" v="1116" actId="478"/>
          <ac:spMkLst>
            <pc:docMk/>
            <pc:sldMk cId="3820996403" sldId="279"/>
            <ac:spMk id="3" creationId="{52F298B4-91CE-BDBB-8545-1C8D1675F987}"/>
          </ac:spMkLst>
        </pc:spChg>
        <pc:spChg chg="del mod">
          <ac:chgData name="Bili Regev" userId="25d11787-12e6-4ea0-9f1a-0e7488b8ed88" providerId="ADAL" clId="{6E144A82-DE02-8142-B0FD-949619727D8E}" dt="2024-04-30T08:56:10.019" v="1112" actId="478"/>
          <ac:spMkLst>
            <pc:docMk/>
            <pc:sldMk cId="3820996403" sldId="279"/>
            <ac:spMk id="4" creationId="{A4EE2462-4441-93F3-4080-B17C03CD6A04}"/>
          </ac:spMkLst>
        </pc:spChg>
        <pc:spChg chg="add mod">
          <ac:chgData name="Bili Regev" userId="25d11787-12e6-4ea0-9f1a-0e7488b8ed88" providerId="ADAL" clId="{6E144A82-DE02-8142-B0FD-949619727D8E}" dt="2024-04-30T09:28:24.544" v="1682" actId="34135"/>
          <ac:spMkLst>
            <pc:docMk/>
            <pc:sldMk cId="3820996403" sldId="279"/>
            <ac:spMk id="5" creationId="{7ED20092-596F-BAFA-12C0-9CA8AA145B81}"/>
          </ac:spMkLst>
        </pc:spChg>
        <pc:spChg chg="add mod">
          <ac:chgData name="Bili Regev" userId="25d11787-12e6-4ea0-9f1a-0e7488b8ed88" providerId="ADAL" clId="{6E144A82-DE02-8142-B0FD-949619727D8E}" dt="2024-04-30T09:28:24.544" v="1682" actId="34135"/>
          <ac:spMkLst>
            <pc:docMk/>
            <pc:sldMk cId="3820996403" sldId="279"/>
            <ac:spMk id="6" creationId="{A97D499C-4A16-D1AA-3F6B-6A805AE5FCE2}"/>
          </ac:spMkLst>
        </pc:spChg>
        <pc:spChg chg="add mod">
          <ac:chgData name="Bili Regev" userId="25d11787-12e6-4ea0-9f1a-0e7488b8ed88" providerId="ADAL" clId="{6E144A82-DE02-8142-B0FD-949619727D8E}" dt="2024-04-30T08:59:06.258" v="1147" actId="113"/>
          <ac:spMkLst>
            <pc:docMk/>
            <pc:sldMk cId="3820996403" sldId="279"/>
            <ac:spMk id="7" creationId="{F1B81797-DA6E-C148-3AE0-0C29B27CE094}"/>
          </ac:spMkLst>
        </pc:spChg>
        <pc:spChg chg="add del mod">
          <ac:chgData name="Bili Regev" userId="25d11787-12e6-4ea0-9f1a-0e7488b8ed88" providerId="ADAL" clId="{6E144A82-DE02-8142-B0FD-949619727D8E}" dt="2024-04-30T08:56:13.310" v="1113" actId="478"/>
          <ac:spMkLst>
            <pc:docMk/>
            <pc:sldMk cId="3820996403" sldId="279"/>
            <ac:spMk id="9" creationId="{CD459B5B-31CE-95A6-92A2-3BFA8EB89BEE}"/>
          </ac:spMkLst>
        </pc:spChg>
        <pc:spChg chg="add del mod">
          <ac:chgData name="Bili Regev" userId="25d11787-12e6-4ea0-9f1a-0e7488b8ed88" providerId="ADAL" clId="{6E144A82-DE02-8142-B0FD-949619727D8E}" dt="2024-04-30T08:56:23.946" v="1117" actId="478"/>
          <ac:spMkLst>
            <pc:docMk/>
            <pc:sldMk cId="3820996403" sldId="279"/>
            <ac:spMk id="11" creationId="{8CFA413D-C821-502D-E7FA-9150211640D9}"/>
          </ac:spMkLst>
        </pc:spChg>
        <pc:picChg chg="add mod">
          <ac:chgData name="Bili Regev" userId="25d11787-12e6-4ea0-9f1a-0e7488b8ed88" providerId="ADAL" clId="{6E144A82-DE02-8142-B0FD-949619727D8E}" dt="2024-04-30T09:28:24.544" v="1682" actId="34135"/>
          <ac:picMkLst>
            <pc:docMk/>
            <pc:sldMk cId="3820996403" sldId="279"/>
            <ac:picMk id="2" creationId="{52EA491F-8B97-98BB-AEF5-D24F2D70C587}"/>
          </ac:picMkLst>
        </pc:picChg>
      </pc:sldChg>
      <pc:sldChg chg="addSp delSp modSp mod">
        <pc:chgData name="Bili Regev" userId="25d11787-12e6-4ea0-9f1a-0e7488b8ed88" providerId="ADAL" clId="{6E144A82-DE02-8142-B0FD-949619727D8E}" dt="2024-04-30T09:32:27.728" v="1715" actId="34135"/>
        <pc:sldMkLst>
          <pc:docMk/>
          <pc:sldMk cId="415665318" sldId="280"/>
        </pc:sldMkLst>
        <pc:spChg chg="add mod">
          <ac:chgData name="Bili Regev" userId="25d11787-12e6-4ea0-9f1a-0e7488b8ed88" providerId="ADAL" clId="{6E144A82-DE02-8142-B0FD-949619727D8E}" dt="2024-04-30T09:32:27.728" v="1715" actId="34135"/>
          <ac:spMkLst>
            <pc:docMk/>
            <pc:sldMk cId="415665318" sldId="280"/>
            <ac:spMk id="2" creationId="{E2FBFCD3-FE1C-F105-CE3A-A1AFDD9F89C9}"/>
          </ac:spMkLst>
        </pc:spChg>
        <pc:spChg chg="del mod">
          <ac:chgData name="Bili Regev" userId="25d11787-12e6-4ea0-9f1a-0e7488b8ed88" providerId="ADAL" clId="{6E144A82-DE02-8142-B0FD-949619727D8E}" dt="2024-04-30T09:14:20.945" v="1435" actId="478"/>
          <ac:spMkLst>
            <pc:docMk/>
            <pc:sldMk cId="415665318" sldId="280"/>
            <ac:spMk id="4" creationId="{A4EE2462-4441-93F3-4080-B17C03CD6A04}"/>
          </ac:spMkLst>
        </pc:spChg>
        <pc:spChg chg="add mod">
          <ac:chgData name="Bili Regev" userId="25d11787-12e6-4ea0-9f1a-0e7488b8ed88" providerId="ADAL" clId="{6E144A82-DE02-8142-B0FD-949619727D8E}" dt="2024-04-30T09:32:27.728" v="1715" actId="34135"/>
          <ac:spMkLst>
            <pc:docMk/>
            <pc:sldMk cId="415665318" sldId="280"/>
            <ac:spMk id="5" creationId="{21BF7707-C134-5DBC-7945-51B522A8DA88}"/>
          </ac:spMkLst>
        </pc:spChg>
        <pc:spChg chg="add mod">
          <ac:chgData name="Bili Regev" userId="25d11787-12e6-4ea0-9f1a-0e7488b8ed88" providerId="ADAL" clId="{6E144A82-DE02-8142-B0FD-949619727D8E}" dt="2024-04-30T09:17:50.475" v="1547" actId="313"/>
          <ac:spMkLst>
            <pc:docMk/>
            <pc:sldMk cId="415665318" sldId="280"/>
            <ac:spMk id="6" creationId="{B63593C3-78CE-F401-3938-28B896D14B08}"/>
          </ac:spMkLst>
        </pc:spChg>
        <pc:spChg chg="add del mod">
          <ac:chgData name="Bili Regev" userId="25d11787-12e6-4ea0-9f1a-0e7488b8ed88" providerId="ADAL" clId="{6E144A82-DE02-8142-B0FD-949619727D8E}" dt="2024-04-30T09:14:24.713" v="1436" actId="478"/>
          <ac:spMkLst>
            <pc:docMk/>
            <pc:sldMk cId="415665318" sldId="280"/>
            <ac:spMk id="9" creationId="{1367A690-C4C6-8B9F-7618-A88B30E9B986}"/>
          </ac:spMkLst>
        </pc:spChg>
        <pc:picChg chg="add mod">
          <ac:chgData name="Bili Regev" userId="25d11787-12e6-4ea0-9f1a-0e7488b8ed88" providerId="ADAL" clId="{6E144A82-DE02-8142-B0FD-949619727D8E}" dt="2024-04-30T09:32:27.728" v="1715" actId="34135"/>
          <ac:picMkLst>
            <pc:docMk/>
            <pc:sldMk cId="415665318" sldId="280"/>
            <ac:picMk id="7" creationId="{7951835F-787F-CF26-9AEB-AD110AD48525}"/>
          </ac:picMkLst>
        </pc:picChg>
      </pc:sldChg>
      <pc:sldChg chg="addSp delSp modSp mod">
        <pc:chgData name="Bili Regev" userId="25d11787-12e6-4ea0-9f1a-0e7488b8ed88" providerId="ADAL" clId="{6E144A82-DE02-8142-B0FD-949619727D8E}" dt="2024-04-30T09:32:38.903" v="1716" actId="34135"/>
        <pc:sldMkLst>
          <pc:docMk/>
          <pc:sldMk cId="1972163739" sldId="282"/>
        </pc:sldMkLst>
        <pc:spChg chg="add mod">
          <ac:chgData name="Bili Regev" userId="25d11787-12e6-4ea0-9f1a-0e7488b8ed88" providerId="ADAL" clId="{6E144A82-DE02-8142-B0FD-949619727D8E}" dt="2024-04-30T09:32:38.903" v="1716" actId="34135"/>
          <ac:spMkLst>
            <pc:docMk/>
            <pc:sldMk cId="1972163739" sldId="282"/>
            <ac:spMk id="2" creationId="{ED73924D-4CC6-84C2-221A-C756F8B4C1FB}"/>
          </ac:spMkLst>
        </pc:spChg>
        <pc:spChg chg="del mod">
          <ac:chgData name="Bili Regev" userId="25d11787-12e6-4ea0-9f1a-0e7488b8ed88" providerId="ADAL" clId="{6E144A82-DE02-8142-B0FD-949619727D8E}" dt="2024-04-30T09:18:43.157" v="1581" actId="478"/>
          <ac:spMkLst>
            <pc:docMk/>
            <pc:sldMk cId="1972163739" sldId="282"/>
            <ac:spMk id="4" creationId="{A4EE2462-4441-93F3-4080-B17C03CD6A04}"/>
          </ac:spMkLst>
        </pc:spChg>
        <pc:spChg chg="del">
          <ac:chgData name="Bili Regev" userId="25d11787-12e6-4ea0-9f1a-0e7488b8ed88" providerId="ADAL" clId="{6E144A82-DE02-8142-B0FD-949619727D8E}" dt="2024-04-30T09:16:15.356" v="1496" actId="478"/>
          <ac:spMkLst>
            <pc:docMk/>
            <pc:sldMk cId="1972163739" sldId="282"/>
            <ac:spMk id="5" creationId="{D78A58FA-7325-7213-5AB4-BD7530FC7F77}"/>
          </ac:spMkLst>
        </pc:spChg>
        <pc:spChg chg="add mod">
          <ac:chgData name="Bili Regev" userId="25d11787-12e6-4ea0-9f1a-0e7488b8ed88" providerId="ADAL" clId="{6E144A82-DE02-8142-B0FD-949619727D8E}" dt="2024-04-30T09:32:38.903" v="1716" actId="34135"/>
          <ac:spMkLst>
            <pc:docMk/>
            <pc:sldMk cId="1972163739" sldId="282"/>
            <ac:spMk id="6" creationId="{5F0CDCB5-7C1A-F95B-52BB-2DB11B3D1C11}"/>
          </ac:spMkLst>
        </pc:spChg>
        <pc:spChg chg="add mod">
          <ac:chgData name="Bili Regev" userId="25d11787-12e6-4ea0-9f1a-0e7488b8ed88" providerId="ADAL" clId="{6E144A82-DE02-8142-B0FD-949619727D8E}" dt="2024-04-30T09:21:25.699" v="1634" actId="20577"/>
          <ac:spMkLst>
            <pc:docMk/>
            <pc:sldMk cId="1972163739" sldId="282"/>
            <ac:spMk id="7" creationId="{E00CE117-8FA4-916C-251D-E53622DAA3C9}"/>
          </ac:spMkLst>
        </pc:spChg>
        <pc:spChg chg="add del mod">
          <ac:chgData name="Bili Regev" userId="25d11787-12e6-4ea0-9f1a-0e7488b8ed88" providerId="ADAL" clId="{6E144A82-DE02-8142-B0FD-949619727D8E}" dt="2024-04-30T09:18:45.433" v="1582" actId="478"/>
          <ac:spMkLst>
            <pc:docMk/>
            <pc:sldMk cId="1972163739" sldId="282"/>
            <ac:spMk id="10" creationId="{7EB086E1-FDBD-4FE9-03E4-242B48F17FBB}"/>
          </ac:spMkLst>
        </pc:spChg>
        <pc:picChg chg="add mod">
          <ac:chgData name="Bili Regev" userId="25d11787-12e6-4ea0-9f1a-0e7488b8ed88" providerId="ADAL" clId="{6E144A82-DE02-8142-B0FD-949619727D8E}" dt="2024-04-30T09:32:38.903" v="1716" actId="34135"/>
          <ac:picMkLst>
            <pc:docMk/>
            <pc:sldMk cId="1972163739" sldId="282"/>
            <ac:picMk id="8" creationId="{6868ECB7-0A57-3102-80FE-99F5A1322B46}"/>
          </ac:picMkLst>
        </pc:picChg>
      </pc:sldChg>
      <pc:sldChg chg="addSp delSp modSp mod">
        <pc:chgData name="Bili Regev" userId="25d11787-12e6-4ea0-9f1a-0e7488b8ed88" providerId="ADAL" clId="{6E144A82-DE02-8142-B0FD-949619727D8E}" dt="2024-04-30T09:33:38.766" v="1721" actId="20577"/>
        <pc:sldMkLst>
          <pc:docMk/>
          <pc:sldMk cId="2778648310" sldId="283"/>
        </pc:sldMkLst>
        <pc:spChg chg="del mod">
          <ac:chgData name="Bili Regev" userId="25d11787-12e6-4ea0-9f1a-0e7488b8ed88" providerId="ADAL" clId="{6E144A82-DE02-8142-B0FD-949619727D8E}" dt="2024-04-30T09:19:30.152" v="1602" actId="478"/>
          <ac:spMkLst>
            <pc:docMk/>
            <pc:sldMk cId="2778648310" sldId="283"/>
            <ac:spMk id="4" creationId="{A4EE2462-4441-93F3-4080-B17C03CD6A04}"/>
          </ac:spMkLst>
        </pc:spChg>
        <pc:spChg chg="add del mod">
          <ac:chgData name="Bili Regev" userId="25d11787-12e6-4ea0-9f1a-0e7488b8ed88" providerId="ADAL" clId="{6E144A82-DE02-8142-B0FD-949619727D8E}" dt="2024-04-30T09:19:32.372" v="1604" actId="478"/>
          <ac:spMkLst>
            <pc:docMk/>
            <pc:sldMk cId="2778648310" sldId="283"/>
            <ac:spMk id="5" creationId="{121C7BA6-7D79-23F1-34FA-5A0E3945679E}"/>
          </ac:spMkLst>
        </pc:spChg>
        <pc:spChg chg="add mod">
          <ac:chgData name="Bili Regev" userId="25d11787-12e6-4ea0-9f1a-0e7488b8ed88" providerId="ADAL" clId="{6E144A82-DE02-8142-B0FD-949619727D8E}" dt="2024-04-30T09:32:45.691" v="1717" actId="34135"/>
          <ac:spMkLst>
            <pc:docMk/>
            <pc:sldMk cId="2778648310" sldId="283"/>
            <ac:spMk id="6" creationId="{E6E987C2-CABE-40FA-713F-DE0C2C568042}"/>
          </ac:spMkLst>
        </pc:spChg>
        <pc:spChg chg="add mod">
          <ac:chgData name="Bili Regev" userId="25d11787-12e6-4ea0-9f1a-0e7488b8ed88" providerId="ADAL" clId="{6E144A82-DE02-8142-B0FD-949619727D8E}" dt="2024-04-30T09:33:38.766" v="1721" actId="20577"/>
          <ac:spMkLst>
            <pc:docMk/>
            <pc:sldMk cId="2778648310" sldId="283"/>
            <ac:spMk id="7" creationId="{B4662B75-B7BC-2B31-629A-3C5679AEEAF1}"/>
          </ac:spMkLst>
        </pc:spChg>
        <pc:spChg chg="add mod">
          <ac:chgData name="Bili Regev" userId="25d11787-12e6-4ea0-9f1a-0e7488b8ed88" providerId="ADAL" clId="{6E144A82-DE02-8142-B0FD-949619727D8E}" dt="2024-04-30T09:20:17.118" v="1615" actId="20577"/>
          <ac:spMkLst>
            <pc:docMk/>
            <pc:sldMk cId="2778648310" sldId="283"/>
            <ac:spMk id="8" creationId="{CBA04788-8F57-E5B8-9CA4-219F14835A0C}"/>
          </ac:spMkLst>
        </pc:spChg>
        <pc:picChg chg="add mod">
          <ac:chgData name="Bili Regev" userId="25d11787-12e6-4ea0-9f1a-0e7488b8ed88" providerId="ADAL" clId="{6E144A82-DE02-8142-B0FD-949619727D8E}" dt="2024-04-30T09:32:45.691" v="1717" actId="34135"/>
          <ac:picMkLst>
            <pc:docMk/>
            <pc:sldMk cId="2778648310" sldId="283"/>
            <ac:picMk id="9" creationId="{5EE2F754-DF23-72A2-EA31-3A2702B6C823}"/>
          </ac:picMkLst>
        </pc:picChg>
      </pc:sldChg>
      <pc:sldChg chg="modSp add del mod">
        <pc:chgData name="Bili Regev" userId="25d11787-12e6-4ea0-9f1a-0e7488b8ed88" providerId="ADAL" clId="{6E144A82-DE02-8142-B0FD-949619727D8E}" dt="2024-04-30T08:27:00.232" v="659" actId="2696"/>
        <pc:sldMkLst>
          <pc:docMk/>
          <pc:sldMk cId="1248784020" sldId="284"/>
        </pc:sldMkLst>
        <pc:spChg chg="mod">
          <ac:chgData name="Bili Regev" userId="25d11787-12e6-4ea0-9f1a-0e7488b8ed88" providerId="ADAL" clId="{6E144A82-DE02-8142-B0FD-949619727D8E}" dt="2024-04-21T08:05:23.586" v="581" actId="1076"/>
          <ac:spMkLst>
            <pc:docMk/>
            <pc:sldMk cId="1248784020" sldId="284"/>
            <ac:spMk id="2" creationId="{B4E61B41-9617-1F50-3A09-8DAE023E0AFC}"/>
          </ac:spMkLst>
        </pc:spChg>
        <pc:spChg chg="mod">
          <ac:chgData name="Bili Regev" userId="25d11787-12e6-4ea0-9f1a-0e7488b8ed88" providerId="ADAL" clId="{6E144A82-DE02-8142-B0FD-949619727D8E}" dt="2024-04-21T08:04:57.919" v="569" actId="27636"/>
          <ac:spMkLst>
            <pc:docMk/>
            <pc:sldMk cId="1248784020" sldId="284"/>
            <ac:spMk id="5" creationId="{159CFBE4-B974-FC9B-4DED-2783204FAFF9}"/>
          </ac:spMkLst>
        </pc:spChg>
      </pc:sldChg>
      <pc:sldChg chg="addSp delSp modSp mod">
        <pc:chgData name="Bili Regev" userId="25d11787-12e6-4ea0-9f1a-0e7488b8ed88" providerId="ADAL" clId="{6E144A82-DE02-8142-B0FD-949619727D8E}" dt="2024-04-30T09:28:30.342" v="1683" actId="34135"/>
        <pc:sldMkLst>
          <pc:docMk/>
          <pc:sldMk cId="2233277746" sldId="285"/>
        </pc:sldMkLst>
        <pc:spChg chg="del mod">
          <ac:chgData name="Bili Regev" userId="25d11787-12e6-4ea0-9f1a-0e7488b8ed88" providerId="ADAL" clId="{6E144A82-DE02-8142-B0FD-949619727D8E}" dt="2024-04-30T09:00:52.043" v="1158" actId="478"/>
          <ac:spMkLst>
            <pc:docMk/>
            <pc:sldMk cId="2233277746" sldId="285"/>
            <ac:spMk id="3" creationId="{52F298B4-91CE-BDBB-8545-1C8D1675F987}"/>
          </ac:spMkLst>
        </pc:spChg>
        <pc:spChg chg="del mod">
          <ac:chgData name="Bili Regev" userId="25d11787-12e6-4ea0-9f1a-0e7488b8ed88" providerId="ADAL" clId="{6E144A82-DE02-8142-B0FD-949619727D8E}" dt="2024-04-30T09:02:05.379" v="1163" actId="478"/>
          <ac:spMkLst>
            <pc:docMk/>
            <pc:sldMk cId="2233277746" sldId="285"/>
            <ac:spMk id="4" creationId="{A4EE2462-4441-93F3-4080-B17C03CD6A04}"/>
          </ac:spMkLst>
        </pc:spChg>
        <pc:spChg chg="add mod">
          <ac:chgData name="Bili Regev" userId="25d11787-12e6-4ea0-9f1a-0e7488b8ed88" providerId="ADAL" clId="{6E144A82-DE02-8142-B0FD-949619727D8E}" dt="2024-04-30T09:28:30.342" v="1683" actId="34135"/>
          <ac:spMkLst>
            <pc:docMk/>
            <pc:sldMk cId="2233277746" sldId="285"/>
            <ac:spMk id="5" creationId="{F9E22A26-8046-0965-01D1-262AEB587479}"/>
          </ac:spMkLst>
        </pc:spChg>
        <pc:spChg chg="add mod">
          <ac:chgData name="Bili Regev" userId="25d11787-12e6-4ea0-9f1a-0e7488b8ed88" providerId="ADAL" clId="{6E144A82-DE02-8142-B0FD-949619727D8E}" dt="2024-04-30T09:28:30.342" v="1683" actId="34135"/>
          <ac:spMkLst>
            <pc:docMk/>
            <pc:sldMk cId="2233277746" sldId="285"/>
            <ac:spMk id="6" creationId="{319316F9-E5BA-D5CB-B38B-4D6B7FAEE876}"/>
          </ac:spMkLst>
        </pc:spChg>
        <pc:spChg chg="add mod">
          <ac:chgData name="Bili Regev" userId="25d11787-12e6-4ea0-9f1a-0e7488b8ed88" providerId="ADAL" clId="{6E144A82-DE02-8142-B0FD-949619727D8E}" dt="2024-04-30T09:02:35.898" v="1169" actId="113"/>
          <ac:spMkLst>
            <pc:docMk/>
            <pc:sldMk cId="2233277746" sldId="285"/>
            <ac:spMk id="7" creationId="{9734585F-B693-5785-3698-EFCD51A0D8DC}"/>
          </ac:spMkLst>
        </pc:spChg>
        <pc:spChg chg="add del mod">
          <ac:chgData name="Bili Regev" userId="25d11787-12e6-4ea0-9f1a-0e7488b8ed88" providerId="ADAL" clId="{6E144A82-DE02-8142-B0FD-949619727D8E}" dt="2024-04-30T09:01:47.933" v="1159" actId="478"/>
          <ac:spMkLst>
            <pc:docMk/>
            <pc:sldMk cId="2233277746" sldId="285"/>
            <ac:spMk id="9" creationId="{7C521C66-E1D6-88AB-89F8-A30930B50AF0}"/>
          </ac:spMkLst>
        </pc:spChg>
        <pc:spChg chg="add del mod">
          <ac:chgData name="Bili Regev" userId="25d11787-12e6-4ea0-9f1a-0e7488b8ed88" providerId="ADAL" clId="{6E144A82-DE02-8142-B0FD-949619727D8E}" dt="2024-04-30T09:02:09.048" v="1164" actId="478"/>
          <ac:spMkLst>
            <pc:docMk/>
            <pc:sldMk cId="2233277746" sldId="285"/>
            <ac:spMk id="11" creationId="{0DA88F37-77D8-0E65-E07C-83BE70DEC0CD}"/>
          </ac:spMkLst>
        </pc:spChg>
        <pc:picChg chg="add mod">
          <ac:chgData name="Bili Regev" userId="25d11787-12e6-4ea0-9f1a-0e7488b8ed88" providerId="ADAL" clId="{6E144A82-DE02-8142-B0FD-949619727D8E}" dt="2024-04-30T09:28:30.342" v="1683" actId="34135"/>
          <ac:picMkLst>
            <pc:docMk/>
            <pc:sldMk cId="2233277746" sldId="285"/>
            <ac:picMk id="2" creationId="{2F7234D0-4BFF-250A-85FF-12A2BE266FDE}"/>
          </ac:picMkLst>
        </pc:picChg>
      </pc:sldChg>
      <pc:sldChg chg="addSp delSp modSp add mod setBg">
        <pc:chgData name="Bili Regev" userId="25d11787-12e6-4ea0-9f1a-0e7488b8ed88" providerId="ADAL" clId="{6E144A82-DE02-8142-B0FD-949619727D8E}" dt="2024-04-30T09:36:14.164" v="1744" actId="34135"/>
        <pc:sldMkLst>
          <pc:docMk/>
          <pc:sldMk cId="1513013479" sldId="286"/>
        </pc:sldMkLst>
        <pc:spChg chg="del mod">
          <ac:chgData name="Bili Regev" userId="25d11787-12e6-4ea0-9f1a-0e7488b8ed88" providerId="ADAL" clId="{6E144A82-DE02-8142-B0FD-949619727D8E}" dt="2024-04-30T09:35:58.878" v="1737" actId="478"/>
          <ac:spMkLst>
            <pc:docMk/>
            <pc:sldMk cId="1513013479" sldId="286"/>
            <ac:spMk id="2" creationId="{73DF1382-040B-6552-2D11-1E4A04F2C572}"/>
          </ac:spMkLst>
        </pc:spChg>
        <pc:spChg chg="del mod">
          <ac:chgData name="Bili Regev" userId="25d11787-12e6-4ea0-9f1a-0e7488b8ed88" providerId="ADAL" clId="{6E144A82-DE02-8142-B0FD-949619727D8E}" dt="2024-04-30T09:35:58.878" v="1737" actId="478"/>
          <ac:spMkLst>
            <pc:docMk/>
            <pc:sldMk cId="1513013479" sldId="286"/>
            <ac:spMk id="3" creationId="{7965757C-03B4-F89E-31D2-DBD7E281C90B}"/>
          </ac:spMkLst>
        </pc:spChg>
        <pc:spChg chg="add del mod">
          <ac:chgData name="Bili Regev" userId="25d11787-12e6-4ea0-9f1a-0e7488b8ed88" providerId="ADAL" clId="{6E144A82-DE02-8142-B0FD-949619727D8E}" dt="2024-04-30T09:36:02.227" v="1739" actId="478"/>
          <ac:spMkLst>
            <pc:docMk/>
            <pc:sldMk cId="1513013479" sldId="286"/>
            <ac:spMk id="5" creationId="{581177DA-4E76-9C24-9D91-DD14BEEA7A45}"/>
          </ac:spMkLst>
        </pc:spChg>
        <pc:spChg chg="del mod">
          <ac:chgData name="Bili Regev" userId="25d11787-12e6-4ea0-9f1a-0e7488b8ed88" providerId="ADAL" clId="{6E144A82-DE02-8142-B0FD-949619727D8E}" dt="2024-04-30T09:35:58.878" v="1737" actId="478"/>
          <ac:spMkLst>
            <pc:docMk/>
            <pc:sldMk cId="1513013479" sldId="286"/>
            <ac:spMk id="9" creationId="{82BDA484-9C64-C44C-63EA-6CC473109006}"/>
          </ac:spMkLst>
        </pc:spChg>
        <pc:spChg chg="add del mod">
          <ac:chgData name="Bili Regev" userId="25d11787-12e6-4ea0-9f1a-0e7488b8ed88" providerId="ADAL" clId="{6E144A82-DE02-8142-B0FD-949619727D8E}" dt="2024-04-30T09:36:02.227" v="1739" actId="478"/>
          <ac:spMkLst>
            <pc:docMk/>
            <pc:sldMk cId="1513013479" sldId="286"/>
            <ac:spMk id="10" creationId="{5C0D295E-3800-C295-5E35-4E6E1412BB13}"/>
          </ac:spMkLst>
        </pc:spChg>
        <pc:picChg chg="del mod">
          <ac:chgData name="Bili Regev" userId="25d11787-12e6-4ea0-9f1a-0e7488b8ed88" providerId="ADAL" clId="{6E144A82-DE02-8142-B0FD-949619727D8E}" dt="2024-04-30T09:36:00.344" v="1738" actId="478"/>
          <ac:picMkLst>
            <pc:docMk/>
            <pc:sldMk cId="1513013479" sldId="286"/>
            <ac:picMk id="6" creationId="{5409DADC-9DDF-51BD-9A99-567D0F3486B1}"/>
          </ac:picMkLst>
        </pc:picChg>
        <pc:picChg chg="del mod">
          <ac:chgData name="Bili Regev" userId="25d11787-12e6-4ea0-9f1a-0e7488b8ed88" providerId="ADAL" clId="{6E144A82-DE02-8142-B0FD-949619727D8E}" dt="2024-04-30T09:35:58.878" v="1737" actId="478"/>
          <ac:picMkLst>
            <pc:docMk/>
            <pc:sldMk cId="1513013479" sldId="286"/>
            <ac:picMk id="7" creationId="{D86BDBCB-C7F8-8D1C-CA03-843A3AF816A5}"/>
          </ac:picMkLst>
        </pc:picChg>
        <pc:picChg chg="add mod">
          <ac:chgData name="Bili Regev" userId="25d11787-12e6-4ea0-9f1a-0e7488b8ed88" providerId="ADAL" clId="{6E144A82-DE02-8142-B0FD-949619727D8E}" dt="2024-04-30T09:36:14.164" v="1744" actId="34135"/>
          <ac:picMkLst>
            <pc:docMk/>
            <pc:sldMk cId="1513013479" sldId="286"/>
            <ac:picMk id="12" creationId="{693F5E8E-6D30-95FE-5124-1771607BA37A}"/>
          </ac:picMkLst>
        </pc:picChg>
      </pc:sldChg>
      <pc:sldChg chg="add mod modShow">
        <pc:chgData name="Bili Regev" userId="25d11787-12e6-4ea0-9f1a-0e7488b8ed88" providerId="ADAL" clId="{6E144A82-DE02-8142-B0FD-949619727D8E}" dt="2024-04-30T09:35:16.050" v="1725" actId="729"/>
        <pc:sldMkLst>
          <pc:docMk/>
          <pc:sldMk cId="2991821640" sldId="287"/>
        </pc:sldMkLst>
      </pc:sldChg>
      <pc:sldChg chg="add mod modShow">
        <pc:chgData name="Bili Regev" userId="25d11787-12e6-4ea0-9f1a-0e7488b8ed88" providerId="ADAL" clId="{6E144A82-DE02-8142-B0FD-949619727D8E}" dt="2024-04-30T09:35:55.077" v="1736" actId="729"/>
        <pc:sldMkLst>
          <pc:docMk/>
          <pc:sldMk cId="1816913049" sldId="288"/>
        </pc:sldMkLst>
      </pc:sldChg>
      <pc:sldChg chg="addSp delSp modSp add mod modShow">
        <pc:chgData name="Bili Regev" userId="25d11787-12e6-4ea0-9f1a-0e7488b8ed88" providerId="ADAL" clId="{6E144A82-DE02-8142-B0FD-949619727D8E}" dt="2024-04-30T09:57:29.612" v="1814" actId="478"/>
        <pc:sldMkLst>
          <pc:docMk/>
          <pc:sldMk cId="3499958946" sldId="289"/>
        </pc:sldMkLst>
        <pc:picChg chg="add del mod">
          <ac:chgData name="Bili Regev" userId="25d11787-12e6-4ea0-9f1a-0e7488b8ed88" providerId="ADAL" clId="{6E144A82-DE02-8142-B0FD-949619727D8E}" dt="2024-04-30T09:41:33.265" v="1761" actId="478"/>
          <ac:picMkLst>
            <pc:docMk/>
            <pc:sldMk cId="3499958946" sldId="289"/>
            <ac:picMk id="3" creationId="{0162D676-D809-41C0-6BB6-4FC5B123EFA3}"/>
          </ac:picMkLst>
        </pc:picChg>
        <pc:picChg chg="add del mod">
          <ac:chgData name="Bili Regev" userId="25d11787-12e6-4ea0-9f1a-0e7488b8ed88" providerId="ADAL" clId="{6E144A82-DE02-8142-B0FD-949619727D8E}" dt="2024-04-30T09:57:29.612" v="1814" actId="478"/>
          <ac:picMkLst>
            <pc:docMk/>
            <pc:sldMk cId="3499958946" sldId="289"/>
            <ac:picMk id="4" creationId="{4D7312E7-3111-1523-8AA5-4BF5E9149A40}"/>
          </ac:picMkLst>
        </pc:picChg>
        <pc:picChg chg="del">
          <ac:chgData name="Bili Regev" userId="25d11787-12e6-4ea0-9f1a-0e7488b8ed88" providerId="ADAL" clId="{6E144A82-DE02-8142-B0FD-949619727D8E}" dt="2024-04-30T09:47:35.887" v="1764" actId="478"/>
          <ac:picMkLst>
            <pc:docMk/>
            <pc:sldMk cId="3499958946" sldId="289"/>
            <ac:picMk id="13" creationId="{97229982-1BE5-E597-A78E-E8AFDF87DBBC}"/>
          </ac:picMkLst>
        </pc:picChg>
        <pc:picChg chg="mod">
          <ac:chgData name="Bili Regev" userId="25d11787-12e6-4ea0-9f1a-0e7488b8ed88" providerId="ADAL" clId="{6E144A82-DE02-8142-B0FD-949619727D8E}" dt="2024-04-30T09:57:26.111" v="1813" actId="1035"/>
          <ac:picMkLst>
            <pc:docMk/>
            <pc:sldMk cId="3499958946" sldId="289"/>
            <ac:picMk id="14" creationId="{ACC6F092-3495-02E4-67CE-588E4D774612}"/>
          </ac:picMkLst>
        </pc:picChg>
        <pc:picChg chg="del">
          <ac:chgData name="Bili Regev" userId="25d11787-12e6-4ea0-9f1a-0e7488b8ed88" providerId="ADAL" clId="{6E144A82-DE02-8142-B0FD-949619727D8E}" dt="2024-04-30T09:47:34.016" v="1763" actId="478"/>
          <ac:picMkLst>
            <pc:docMk/>
            <pc:sldMk cId="3499958946" sldId="289"/>
            <ac:picMk id="15" creationId="{8CF82BF9-05F4-14CA-C2D9-36E5A4AFA1CE}"/>
          </ac:picMkLst>
        </pc:picChg>
        <pc:picChg chg="mod">
          <ac:chgData name="Bili Regev" userId="25d11787-12e6-4ea0-9f1a-0e7488b8ed88" providerId="ADAL" clId="{6E144A82-DE02-8142-B0FD-949619727D8E}" dt="2024-04-30T09:57:26.111" v="1813" actId="1035"/>
          <ac:picMkLst>
            <pc:docMk/>
            <pc:sldMk cId="3499958946" sldId="289"/>
            <ac:picMk id="16" creationId="{7ABF1B7B-212B-FA2E-7C4A-40974A8E3855}"/>
          </ac:picMkLst>
        </pc:picChg>
        <pc:picChg chg="mod">
          <ac:chgData name="Bili Regev" userId="25d11787-12e6-4ea0-9f1a-0e7488b8ed88" providerId="ADAL" clId="{6E144A82-DE02-8142-B0FD-949619727D8E}" dt="2024-04-30T09:57:26.111" v="1813" actId="1035"/>
          <ac:picMkLst>
            <pc:docMk/>
            <pc:sldMk cId="3499958946" sldId="289"/>
            <ac:picMk id="17" creationId="{F869E56B-805D-8172-4B79-44F8B5F1CB3D}"/>
          </ac:picMkLst>
        </pc:picChg>
        <pc:picChg chg="mod">
          <ac:chgData name="Bili Regev" userId="25d11787-12e6-4ea0-9f1a-0e7488b8ed88" providerId="ADAL" clId="{6E144A82-DE02-8142-B0FD-949619727D8E}" dt="2024-04-30T09:57:26.111" v="1813" actId="1035"/>
          <ac:picMkLst>
            <pc:docMk/>
            <pc:sldMk cId="3499958946" sldId="289"/>
            <ac:picMk id="37" creationId="{0197C3F8-12BC-0857-6A63-A6F2B6F4B471}"/>
          </ac:picMkLst>
        </pc:picChg>
      </pc:sldChg>
      <pc:sldChg chg="add">
        <pc:chgData name="Bili Regev" userId="25d11787-12e6-4ea0-9f1a-0e7488b8ed88" providerId="ADAL" clId="{6E144A82-DE02-8142-B0FD-949619727D8E}" dt="2024-04-30T09:47:14.227" v="1762" actId="2890"/>
        <pc:sldMkLst>
          <pc:docMk/>
          <pc:sldMk cId="377116796" sldId="290"/>
        </pc:sldMkLst>
      </pc:sldChg>
    </pc:docChg>
  </pc:docChgLst>
  <pc:docChgLst>
    <pc:chgData name="Roee Bigger" userId="S::roee@civix.org.il::8f2e8a70-da7f-488b-8a32-bcf552b0761d" providerId="AD" clId="Web-{8DB2A393-142B-520D-79C5-B5A16E94361B}"/>
    <pc:docChg chg="modSld">
      <pc:chgData name="Roee Bigger" userId="S::roee@civix.org.il::8f2e8a70-da7f-488b-8a32-bcf552b0761d" providerId="AD" clId="Web-{8DB2A393-142B-520D-79C5-B5A16E94361B}" dt="2024-04-16T12:58:18.473" v="2" actId="20577"/>
      <pc:docMkLst>
        <pc:docMk/>
      </pc:docMkLst>
      <pc:sldChg chg="modSp">
        <pc:chgData name="Roee Bigger" userId="S::roee@civix.org.il::8f2e8a70-da7f-488b-8a32-bcf552b0761d" providerId="AD" clId="Web-{8DB2A393-142B-520D-79C5-B5A16E94361B}" dt="2024-04-16T12:56:31.408" v="1" actId="20577"/>
        <pc:sldMkLst>
          <pc:docMk/>
          <pc:sldMk cId="969777440" sldId="265"/>
        </pc:sldMkLst>
        <pc:spChg chg="mod">
          <ac:chgData name="Roee Bigger" userId="S::roee@civix.org.il::8f2e8a70-da7f-488b-8a32-bcf552b0761d" providerId="AD" clId="Web-{8DB2A393-142B-520D-79C5-B5A16E94361B}" dt="2024-04-16T12:56:31.408" v="1" actId="20577"/>
          <ac:spMkLst>
            <pc:docMk/>
            <pc:sldMk cId="969777440" sldId="265"/>
            <ac:spMk id="3" creationId="{3DD4D095-04A2-A19C-3BF0-C7E08F00FD72}"/>
          </ac:spMkLst>
        </pc:spChg>
      </pc:sldChg>
      <pc:sldChg chg="modSp">
        <pc:chgData name="Roee Bigger" userId="S::roee@civix.org.il::8f2e8a70-da7f-488b-8a32-bcf552b0761d" providerId="AD" clId="Web-{8DB2A393-142B-520D-79C5-B5A16E94361B}" dt="2024-04-16T12:58:18.473" v="2" actId="20577"/>
        <pc:sldMkLst>
          <pc:docMk/>
          <pc:sldMk cId="797865755" sldId="267"/>
        </pc:sldMkLst>
        <pc:spChg chg="mod">
          <ac:chgData name="Roee Bigger" userId="S::roee@civix.org.il::8f2e8a70-da7f-488b-8a32-bcf552b0761d" providerId="AD" clId="Web-{8DB2A393-142B-520D-79C5-B5A16E94361B}" dt="2024-04-16T12:58:18.473" v="2" actId="20577"/>
          <ac:spMkLst>
            <pc:docMk/>
            <pc:sldMk cId="797865755" sldId="267"/>
            <ac:spMk id="4" creationId="{9CA0EA8D-1F81-3990-58F5-661B0946AB4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8A507-B287-B547-9657-C4850F8773CF}" type="datetimeFigureOut">
              <a:rPr lang="en-IL" smtClean="0"/>
              <a:t>04/30/2024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D2279-7220-F44F-9F96-CC7E20CCB84B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48643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2D2279-7220-F44F-9F96-CC7E20CCB84B}" type="slidenum">
              <a:rPr lang="en-IL" smtClean="0"/>
              <a:t>1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49291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2D2279-7220-F44F-9F96-CC7E20CCB84B}" type="slidenum">
              <a:rPr lang="en-IL" smtClean="0"/>
              <a:t>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33713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2D2279-7220-F44F-9F96-CC7E20CCB84B}" type="slidenum">
              <a:rPr lang="en-IL" smtClean="0"/>
              <a:t>8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10190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325C5-E787-5B2C-2879-BDC12099CD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886748-CBEA-D2F4-D53B-DF934DB9FE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B61AB-F907-2467-931A-768933242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2F9A4-0632-446F-BC1E-C48CA51A3456}" type="datetimeFigureOut">
              <a:rPr lang="en-IL" smtClean="0"/>
              <a:t>04/30/2024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3A267-5794-40A6-4DF9-0C2790EA0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41D2E-F5B4-BA7B-89AF-20A6FF849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05454-1FD2-4DA8-BECE-F13CE61CF19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82116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6C85E-53AA-746F-3A04-198AEF855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7074B-94C8-D940-B5A1-C8AA58F9D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227A5-3A0A-73BE-ED68-5573BDA2E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2F9A4-0632-446F-BC1E-C48CA51A3456}" type="datetimeFigureOut">
              <a:rPr lang="en-IL" smtClean="0"/>
              <a:t>04/30/2024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0E8C0-B821-365F-ACA6-5C2184A21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3BD1D-B00B-0EA2-A341-FBA6F99EB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05454-1FD2-4DA8-BECE-F13CE61CF19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2032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4F34FB-A2E1-DE44-CC16-D540DC04D1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F5F16D-346F-5E8F-DDD4-C91868AF4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35FA9-DDFE-6BC0-83A6-01757D6B7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2F9A4-0632-446F-BC1E-C48CA51A3456}" type="datetimeFigureOut">
              <a:rPr lang="en-IL" smtClean="0"/>
              <a:t>04/30/2024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94195-A8E3-2E9E-652A-49FA2C6A1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DBD70-CE80-4354-76F8-06FF3B3E9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05454-1FD2-4DA8-BECE-F13CE61CF19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94010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98102-1947-50DF-0972-254E7E83D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1E24C-0575-ABB2-E9D4-CF53DE5A0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397B1-BF4E-B12D-032B-60C47E8FD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2F9A4-0632-446F-BC1E-C48CA51A3456}" type="datetimeFigureOut">
              <a:rPr lang="en-IL" smtClean="0"/>
              <a:t>04/30/2024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CFA9F-2F79-7FB4-34EA-E4593977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7DE03-1676-214F-3021-DAE65E5BA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05454-1FD2-4DA8-BECE-F13CE61CF19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8906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6AA3D-30B3-A3EC-33EC-8839AEAFD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6057B6-063B-D212-15B1-525AEFD95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8D3E2-53EE-21F8-C9AE-CB5179627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2F9A4-0632-446F-BC1E-C48CA51A3456}" type="datetimeFigureOut">
              <a:rPr lang="en-IL" smtClean="0"/>
              <a:t>04/30/2024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0EB337-9A03-5870-F280-4E9636F90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72B15-4325-7749-63B3-68D4309C5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05454-1FD2-4DA8-BECE-F13CE61CF19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15364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663E6-E340-1219-688D-4E0CD27B7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AC62E-7C93-E425-84D5-AC43A289B0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A58B87-9899-F7C3-72F3-22CA8B489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7A744A-2CAD-54A0-BD16-F3CE09C15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2F9A4-0632-446F-BC1E-C48CA51A3456}" type="datetimeFigureOut">
              <a:rPr lang="en-IL" smtClean="0"/>
              <a:t>04/30/2024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2FDC4-BB02-CFEA-3002-9DA86F973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3E741-05F0-7DD5-3332-0A4C2D0E7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05454-1FD2-4DA8-BECE-F13CE61CF19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8302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6D8C6-8F7D-7D58-A1A9-30402B159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C3F46-9532-D863-8AEA-2DA27E1A1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4E1BB9-7E22-4626-4FCD-7C3615F11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B57C29-52A4-8106-49BF-F90D724AD7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7C4A91-8208-C52B-6E58-BFCDE8A07B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185CC5-F042-AEA3-3E49-67BF59DA2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2F9A4-0632-446F-BC1E-C48CA51A3456}" type="datetimeFigureOut">
              <a:rPr lang="en-IL" smtClean="0"/>
              <a:t>04/30/2024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3C2630-4A1C-EFDF-39C2-65E031413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888F87-2015-4990-8A5A-15631EDC5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05454-1FD2-4DA8-BECE-F13CE61CF19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6611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E16E8-8FD3-2FE1-F42E-B4888CDB6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D41185-F149-0706-A9F5-461F0758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2F9A4-0632-446F-BC1E-C48CA51A3456}" type="datetimeFigureOut">
              <a:rPr lang="en-IL" smtClean="0"/>
              <a:t>04/30/2024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7BD25-F9FA-910E-2B4B-7FF1F06C8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CB485D-5CB9-B94A-D78B-46E89C915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05454-1FD2-4DA8-BECE-F13CE61CF19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5562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63CB81-9AB2-9ED9-ADF9-B71C2E44A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2F9A4-0632-446F-BC1E-C48CA51A3456}" type="datetimeFigureOut">
              <a:rPr lang="en-IL" smtClean="0"/>
              <a:t>04/30/2024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8F3F29-AE0C-A999-69CC-BA1EA6C3E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B926A1-7DE7-4123-6E18-224F53C9C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05454-1FD2-4DA8-BECE-F13CE61CF19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1103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057D0-A76F-F16F-158D-A3073E0AF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BE58A-B4BE-FA66-F1AB-7E2561F6E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B43D2E-D15C-19B7-7F23-C5D8AF551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6474A2-BC26-B002-EC07-A46649AF1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2F9A4-0632-446F-BC1E-C48CA51A3456}" type="datetimeFigureOut">
              <a:rPr lang="en-IL" smtClean="0"/>
              <a:t>04/30/2024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CF8DA-BA13-91F1-A9F9-952DFCA38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01167-D78B-3AA2-EA6E-E482E4987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05454-1FD2-4DA8-BECE-F13CE61CF19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8337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E8B6D-C3B2-4106-B157-18AE2640C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149E67-8916-AF70-249E-8AE7431749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984731-89AD-2DD0-9B83-08F35EF59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CD5D89-C660-C431-DBF7-BB7F21B50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2F9A4-0632-446F-BC1E-C48CA51A3456}" type="datetimeFigureOut">
              <a:rPr lang="en-IL" smtClean="0"/>
              <a:t>04/30/2024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9BF254-4BB5-FEBD-CC55-FB583DEE4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CD0D9-0E5B-D0AD-51FA-12A3D205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05454-1FD2-4DA8-BECE-F13CE61CF19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17381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C7B040-85F8-3E71-1302-462F2AC99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89F8C2-E92D-A15D-AD78-3C0490E1B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54EF0-E82A-975F-54EE-843E9E33DD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92F9A4-0632-446F-BC1E-C48CA51A3456}" type="datetimeFigureOut">
              <a:rPr lang="en-IL" smtClean="0"/>
              <a:t>04/30/2024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45178-6967-5CA6-B145-04ED5BDA28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B1CF6-3C1E-8C19-94E0-6A296BA73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805454-1FD2-4DA8-BECE-F13CE61CF19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483001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03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 descr="A black background with red and white text&#10;&#10;Description automatically generated">
            <a:extLst>
              <a:ext uri="{FF2B5EF4-FFF2-40B4-BE49-F238E27FC236}">
                <a16:creationId xmlns:a16="http://schemas.microsoft.com/office/drawing/2014/main" id="{6205FB24-4FB7-FB79-93C7-FD68E6AB7E6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667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73924D-4CC6-84C2-221A-C756F8B4C1F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10539" y="203753"/>
            <a:ext cx="718267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rtl="1" eaLnBrk="1" latinLnBrk="0" hangingPunct="1"/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המסלול לאתגרים דחופים | </a:t>
            </a:r>
            <a:r>
              <a:rPr lang="he-IL" sz="1050" err="1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טמפלייט</a:t>
            </a:r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הגשה</a:t>
            </a:r>
            <a:r>
              <a:rPr lang="en-US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</a:t>
            </a:r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</a:t>
            </a:r>
            <a:r>
              <a:rPr lang="he-IL" sz="1050" b="1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| חלק ב</a:t>
            </a:r>
            <a:endParaRPr lang="en-IL" sz="1050" b="1">
              <a:solidFill>
                <a:srgbClr val="FF4137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0CDCB5-7C1A-F95B-52BB-2DB11B3D1C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13849" y="1003991"/>
            <a:ext cx="10515600" cy="8216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he-IL" sz="4000" b="1">
                <a:solidFill>
                  <a:srgbClr val="FF4137"/>
                </a:solidFill>
                <a:latin typeface="Narkiss Block" pitchFamily="2" charset="-79"/>
                <a:cs typeface="Narkiss Block" pitchFamily="2" charset="-79"/>
              </a:rPr>
              <a:t>2. מוטיבציות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00CE117-8FA4-916C-251D-E53622DAA3C9}"/>
              </a:ext>
            </a:extLst>
          </p:cNvPr>
          <p:cNvSpPr txBox="1">
            <a:spLocks/>
          </p:cNvSpPr>
          <p:nvPr/>
        </p:nvSpPr>
        <p:spPr>
          <a:xfrm>
            <a:off x="1400597" y="1830257"/>
            <a:ext cx="10515600" cy="15987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 fontAlgn="base">
              <a:lnSpc>
                <a:spcPct val="150000"/>
              </a:lnSpc>
              <a:buNone/>
            </a:pPr>
            <a:r>
              <a:rPr lang="he-IL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מה גרם לכם לצאת לתהליך: תארו מה היה הצורך שזיהיתם בקרב התושבים, כיצד זיהיתם אותו ומה המוטיבציה של הרשות לקדם מענה פתרון לאתגר (הוסיפו נתונים אם קיימים).</a:t>
            </a:r>
          </a:p>
          <a:p>
            <a:pPr marL="0" indent="0" algn="r" rtl="1" fontAlgn="base">
              <a:lnSpc>
                <a:spcPct val="150000"/>
              </a:lnSpc>
              <a:buNone/>
            </a:pPr>
            <a:endParaRPr lang="he-IL" sz="1800">
              <a:solidFill>
                <a:srgbClr val="210302"/>
              </a:solidFill>
              <a:latin typeface="Narkiss Block" pitchFamily="2" charset="-79"/>
              <a:cs typeface="Narkiss Block" pitchFamily="2" charset="-79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868ECB7-0A57-3102-80FE-99F5A1322B4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22" y="6318980"/>
            <a:ext cx="2261144" cy="29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163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6E987C2-CABE-40FA-713F-DE0C2C5680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10539" y="203753"/>
            <a:ext cx="718267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rtl="1" eaLnBrk="1" latinLnBrk="0" hangingPunct="1"/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המסלול לאתגרים דחופים | </a:t>
            </a:r>
            <a:r>
              <a:rPr lang="he-IL" sz="1050" err="1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טמפלייט</a:t>
            </a:r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הגשה</a:t>
            </a:r>
            <a:r>
              <a:rPr lang="en-US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</a:t>
            </a:r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</a:t>
            </a:r>
            <a:r>
              <a:rPr lang="he-IL" sz="1050" b="1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| חלק ב</a:t>
            </a:r>
            <a:endParaRPr lang="en-IL" sz="1050" b="1">
              <a:solidFill>
                <a:srgbClr val="FF4137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4662B75-B7BC-2B31-629A-3C5679AEEA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13849" y="1003991"/>
            <a:ext cx="10515600" cy="8216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he-IL" sz="4000" b="1">
                <a:solidFill>
                  <a:srgbClr val="FF4137"/>
                </a:solidFill>
                <a:latin typeface="Narkiss Block" pitchFamily="2" charset="-79"/>
                <a:cs typeface="Narkiss Block" pitchFamily="2" charset="-79"/>
              </a:rPr>
              <a:t>3. השפעת </a:t>
            </a:r>
            <a:r>
              <a:rPr lang="he-IL" sz="4000" b="1" err="1">
                <a:solidFill>
                  <a:srgbClr val="FF4137"/>
                </a:solidFill>
                <a:latin typeface="Narkiss Block" pitchFamily="2" charset="-79"/>
                <a:cs typeface="Narkiss Block" pitchFamily="2" charset="-79"/>
              </a:rPr>
              <a:t>הפרוייקט</a:t>
            </a:r>
            <a:endParaRPr lang="he-IL" sz="4000" b="1">
              <a:solidFill>
                <a:srgbClr val="FF4137"/>
              </a:solidFill>
              <a:latin typeface="Narkiss Block" pitchFamily="2" charset="-79"/>
              <a:cs typeface="Narkiss Block" pitchFamily="2" charset="-79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BA04788-8F57-E5B8-9CA4-219F14835A0C}"/>
              </a:ext>
            </a:extLst>
          </p:cNvPr>
          <p:cNvSpPr txBox="1">
            <a:spLocks/>
          </p:cNvSpPr>
          <p:nvPr/>
        </p:nvSpPr>
        <p:spPr>
          <a:xfrm>
            <a:off x="1400597" y="1830257"/>
            <a:ext cx="10515600" cy="15987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 fontAlgn="base">
              <a:lnSpc>
                <a:spcPct val="150000"/>
              </a:lnSpc>
              <a:buNone/>
            </a:pPr>
            <a:r>
              <a:rPr lang="he-IL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פרטו מה הצורך שזיהיתם מה הצליח / מה ניתן לשפר בתהליך </a:t>
            </a:r>
            <a:br>
              <a:rPr lang="en-US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</a:br>
            <a:r>
              <a:rPr lang="he-IL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ומהן ההשפעות לטווח הקצר והרחוק​ (הוסיפו נתונים אם קיימים)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E2F754-DF23-72A2-EA31-3A2702B6C82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22" y="6318980"/>
            <a:ext cx="2261144" cy="29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648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41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red background with white text&#10;&#10;Description automatically generated">
            <a:extLst>
              <a:ext uri="{FF2B5EF4-FFF2-40B4-BE49-F238E27FC236}">
                <a16:creationId xmlns:a16="http://schemas.microsoft.com/office/drawing/2014/main" id="{8F06CDBF-CD28-8F0C-0154-DEE1B324064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78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412B73E-2593-FBF2-12A2-95632FA0AE2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10539" y="203753"/>
            <a:ext cx="718267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rtl="1" eaLnBrk="1" latinLnBrk="0" hangingPunct="1"/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המסלול לאתגרים דחופים | </a:t>
            </a:r>
            <a:r>
              <a:rPr lang="he-IL" sz="1050" err="1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טמפלייט</a:t>
            </a:r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הגשה</a:t>
            </a:r>
            <a:r>
              <a:rPr lang="en-US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</a:t>
            </a:r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</a:t>
            </a:r>
            <a:r>
              <a:rPr lang="he-IL" sz="1050" b="1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| חלק א</a:t>
            </a:r>
            <a:endParaRPr lang="en-IL" sz="1050" b="1">
              <a:solidFill>
                <a:srgbClr val="FF4137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8E2038-1D5A-EEEC-3C55-EAEC44B4D72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13849" y="1003991"/>
            <a:ext cx="10515600" cy="8216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he-IL" sz="4000" b="1">
                <a:solidFill>
                  <a:srgbClr val="FF4137"/>
                </a:solidFill>
                <a:latin typeface="Narkiss Block" pitchFamily="2" charset="-79"/>
                <a:cs typeface="Narkiss Block" pitchFamily="2" charset="-79"/>
              </a:rPr>
              <a:t>1. מאפיינים דמוגרפיים של הרשות​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3AC5743-C725-FDBF-F73D-1F817EC5B78A}"/>
              </a:ext>
            </a:extLst>
          </p:cNvPr>
          <p:cNvSpPr txBox="1">
            <a:spLocks/>
          </p:cNvSpPr>
          <p:nvPr/>
        </p:nvSpPr>
        <p:spPr>
          <a:xfrm>
            <a:off x="1400597" y="1830257"/>
            <a:ext cx="10515600" cy="106799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 fontAlgn="base">
              <a:lnSpc>
                <a:spcPct val="150000"/>
              </a:lnSpc>
              <a:buNone/>
            </a:pPr>
            <a:r>
              <a:rPr lang="he-IL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תארו את הרשות מבחינת כמות אוכלוסייה, מאפיינים שונים, חתך גילאי וכד׳. ניתן להוסיף תמונה \ גרפים וכד'</a:t>
            </a:r>
          </a:p>
          <a:p>
            <a:pPr algn="r" rtl="1" fontAlgn="base">
              <a:lnSpc>
                <a:spcPct val="150000"/>
              </a:lnSpc>
              <a:buFont typeface="+mj-lt"/>
              <a:buAutoNum type="arabicPeriod"/>
            </a:pPr>
            <a:endParaRPr lang="he-IL" sz="1800" err="1">
              <a:solidFill>
                <a:srgbClr val="210302"/>
              </a:solidFill>
              <a:latin typeface="Narkiss Block" pitchFamily="2" charset="-79"/>
              <a:cs typeface="Narkiss Block" pitchFamily="2" charset="-79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FFC4759-DF0A-5EFB-9807-3181ED80B4D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22" y="6318980"/>
            <a:ext cx="2261144" cy="29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709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093C3AD-388B-9046-D2F4-B7551D4EFF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22" y="6318980"/>
            <a:ext cx="2261144" cy="2955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627A311-1E78-784E-4612-59B209D4E8F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10539" y="203753"/>
            <a:ext cx="718267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rtl="1" eaLnBrk="1" latinLnBrk="0" hangingPunct="1"/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המסלול לאתגרים דחופים | </a:t>
            </a:r>
            <a:r>
              <a:rPr lang="he-IL" sz="1050" err="1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טמפלייט</a:t>
            </a:r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הגשה</a:t>
            </a:r>
            <a:r>
              <a:rPr lang="en-US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</a:t>
            </a:r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</a:t>
            </a:r>
            <a:r>
              <a:rPr lang="he-IL" sz="1050" b="1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| חלק א</a:t>
            </a:r>
            <a:endParaRPr lang="en-IL" sz="1050" b="1">
              <a:solidFill>
                <a:srgbClr val="FF4137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A058D22-0598-42F2-5841-932EB4E975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13849" y="1003991"/>
            <a:ext cx="10515600" cy="8216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he-IL" sz="4000" b="1">
                <a:solidFill>
                  <a:srgbClr val="FF4137"/>
                </a:solidFill>
                <a:latin typeface="Narkiss Block" pitchFamily="2" charset="-79"/>
                <a:cs typeface="Narkiss Block" pitchFamily="2" charset="-79"/>
              </a:rPr>
              <a:t>2 . מבנה ארגוני של הרשות ​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40D445-EDC3-3EB6-2E1A-3CFC27868A6E}"/>
              </a:ext>
            </a:extLst>
          </p:cNvPr>
          <p:cNvSpPr txBox="1">
            <a:spLocks/>
          </p:cNvSpPr>
          <p:nvPr/>
        </p:nvSpPr>
        <p:spPr>
          <a:xfrm>
            <a:off x="1400597" y="1830257"/>
            <a:ext cx="10515600" cy="106799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 fontAlgn="base">
              <a:lnSpc>
                <a:spcPct val="150000"/>
              </a:lnSpc>
              <a:buNone/>
            </a:pPr>
            <a:r>
              <a:rPr lang="he-IL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צרפו תרשים המתאר את המבנה הארגוני ברשות </a:t>
            </a:r>
            <a:r>
              <a:rPr lang="he-IL" sz="1800" u="sng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וציינו מיקום אפשרי של צוות החדשנות </a:t>
            </a:r>
            <a:r>
              <a:rPr lang="he-IL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כולל הממונה על הפרויקט. </a:t>
            </a:r>
          </a:p>
          <a:p>
            <a:pPr marL="0" indent="0" algn="r" rtl="1" fontAlgn="base">
              <a:lnSpc>
                <a:spcPct val="150000"/>
              </a:lnSpc>
              <a:buNone/>
            </a:pPr>
            <a:endParaRPr lang="he-IL" sz="1800">
              <a:solidFill>
                <a:srgbClr val="210302"/>
              </a:solidFill>
              <a:latin typeface="Narkiss Block" pitchFamily="2" charset="-79"/>
              <a:cs typeface="Narkiss Block" pitchFamily="2" charset="-79"/>
            </a:endParaRPr>
          </a:p>
          <a:p>
            <a:pPr algn="r" rtl="1" fontAlgn="base">
              <a:lnSpc>
                <a:spcPct val="150000"/>
              </a:lnSpc>
              <a:buFont typeface="+mj-lt"/>
              <a:buAutoNum type="arabicPeriod"/>
            </a:pPr>
            <a:endParaRPr lang="he-IL" sz="1800" err="1">
              <a:solidFill>
                <a:srgbClr val="210302"/>
              </a:solidFill>
              <a:latin typeface="Narkiss Block" pitchFamily="2" charset="-79"/>
              <a:cs typeface="Narkiss Block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79251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4D56EC-BD45-D6C5-0FDC-F2A2C34C6E8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10539" y="203753"/>
            <a:ext cx="718267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rtl="1" eaLnBrk="1" latinLnBrk="0" hangingPunct="1"/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המסלול לאתגרים דחופים | </a:t>
            </a:r>
            <a:r>
              <a:rPr lang="he-IL" sz="1050" err="1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טמפלייט</a:t>
            </a:r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הגשה</a:t>
            </a:r>
            <a:r>
              <a:rPr lang="en-US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</a:t>
            </a:r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</a:t>
            </a:r>
            <a:r>
              <a:rPr lang="he-IL" sz="1050" b="1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| חלק א</a:t>
            </a:r>
            <a:endParaRPr lang="en-IL" sz="1050" b="1">
              <a:solidFill>
                <a:srgbClr val="FF4137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715B1E7-3B10-0A9D-C06A-49B44F9150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702365" y="1003990"/>
            <a:ext cx="12631814" cy="24250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he-IL" sz="4000" b="1">
                <a:solidFill>
                  <a:srgbClr val="FF4137"/>
                </a:solidFill>
                <a:latin typeface="Narkiss Block" pitchFamily="2" charset="-79"/>
                <a:cs typeface="Narkiss Block" pitchFamily="2" charset="-79"/>
              </a:rPr>
              <a:t>3. תחומי פעילות מרכזיים המתייחסים</a:t>
            </a:r>
            <a:br>
              <a:rPr lang="en-US" sz="4000" b="1">
                <a:solidFill>
                  <a:srgbClr val="FF4137"/>
                </a:solidFill>
                <a:latin typeface="Narkiss Block" pitchFamily="2" charset="-79"/>
                <a:cs typeface="Narkiss Block" pitchFamily="2" charset="-79"/>
              </a:rPr>
            </a:br>
            <a:r>
              <a:rPr lang="he-IL" sz="4000" b="1">
                <a:solidFill>
                  <a:srgbClr val="FF4137"/>
                </a:solidFill>
                <a:latin typeface="Narkiss Block" pitchFamily="2" charset="-79"/>
                <a:cs typeface="Narkiss Block" pitchFamily="2" charset="-79"/>
              </a:rPr>
              <a:t>לחוסן הנפשי של התושבים​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5D66EC6-1E62-2D35-AD37-D61D88F2C0FD}"/>
              </a:ext>
            </a:extLst>
          </p:cNvPr>
          <p:cNvSpPr txBox="1">
            <a:spLocks/>
          </p:cNvSpPr>
          <p:nvPr/>
        </p:nvSpPr>
        <p:spPr>
          <a:xfrm>
            <a:off x="1400597" y="2268915"/>
            <a:ext cx="10515600" cy="23111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 fontAlgn="base">
              <a:lnSpc>
                <a:spcPct val="150000"/>
              </a:lnSpc>
              <a:buNone/>
            </a:pPr>
            <a:r>
              <a:rPr lang="he-IL" sz="1800" b="1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מפו מענים ופרויקטים ברשות המתעסקים בנושאים הבאים:</a:t>
            </a:r>
            <a:br>
              <a:rPr lang="en-US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</a:br>
            <a:r>
              <a:rPr lang="he-IL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בריאות הנפש בקהילה / חוסן נפשי של התושבים/ תמיכה קהילתית/ מרחבים ציבוריים נגישים/ פעילויות חינוכיות/ תוכניות מיוחדות בתחום ועוד.</a:t>
            </a:r>
          </a:p>
          <a:p>
            <a:pPr marL="0" indent="0" algn="r" rtl="1" fontAlgn="base">
              <a:lnSpc>
                <a:spcPct val="150000"/>
              </a:lnSpc>
              <a:buNone/>
            </a:pPr>
            <a:r>
              <a:rPr lang="he-IL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* ניתן להתייחס לקהלי יעד שונים (גיל שלישי/ נוער וכד׳)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2CCD8E-5E39-73F9-3A4E-CF4EC6D473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22" y="6318980"/>
            <a:ext cx="2261144" cy="29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341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EA491F-8B97-98BB-AEF5-D24F2D70C58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22" y="6318980"/>
            <a:ext cx="2261144" cy="29557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ED20092-596F-BAFA-12C0-9CA8AA145B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10539" y="203753"/>
            <a:ext cx="718267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rtl="1" eaLnBrk="1" latinLnBrk="0" hangingPunct="1"/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המסלול לאתגרים דחופים | </a:t>
            </a:r>
            <a:r>
              <a:rPr lang="he-IL" sz="1050" err="1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טמפלייט</a:t>
            </a:r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הגשה</a:t>
            </a:r>
            <a:r>
              <a:rPr lang="en-US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</a:t>
            </a:r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</a:t>
            </a:r>
            <a:r>
              <a:rPr lang="he-IL" sz="1050" b="1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| חלק א</a:t>
            </a:r>
            <a:endParaRPr lang="en-IL" sz="1050" b="1">
              <a:solidFill>
                <a:srgbClr val="FF4137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7D499C-4A16-D1AA-3F6B-6A805AE5FC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89113" y="1003990"/>
            <a:ext cx="11240336" cy="171270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he-IL" sz="4000" b="1">
                <a:solidFill>
                  <a:srgbClr val="FF4137"/>
                </a:solidFill>
                <a:latin typeface="Narkiss Block" pitchFamily="2" charset="-79"/>
                <a:cs typeface="Narkiss Block" pitchFamily="2" charset="-79"/>
              </a:rPr>
              <a:t>4 . נתונים כמותניים </a:t>
            </a:r>
            <a:r>
              <a:rPr lang="he-IL" sz="4000" b="1" err="1">
                <a:solidFill>
                  <a:srgbClr val="FF4137"/>
                </a:solidFill>
                <a:latin typeface="Narkiss Block" pitchFamily="2" charset="-79"/>
                <a:cs typeface="Narkiss Block" pitchFamily="2" charset="-79"/>
              </a:rPr>
              <a:t>רלוונטים</a:t>
            </a:r>
            <a:r>
              <a:rPr lang="he-IL" sz="4000" b="1">
                <a:solidFill>
                  <a:srgbClr val="FF4137"/>
                </a:solidFill>
                <a:latin typeface="Narkiss Block" pitchFamily="2" charset="-79"/>
                <a:cs typeface="Narkiss Block" pitchFamily="2" charset="-79"/>
              </a:rPr>
              <a:t> לתחום</a:t>
            </a:r>
            <a:br>
              <a:rPr lang="en-US" sz="4000" b="1">
                <a:solidFill>
                  <a:srgbClr val="FF4137"/>
                </a:solidFill>
                <a:latin typeface="Narkiss Block" pitchFamily="2" charset="-79"/>
                <a:cs typeface="Narkiss Block" pitchFamily="2" charset="-79"/>
              </a:rPr>
            </a:br>
            <a:r>
              <a:rPr lang="he-IL" sz="4000" b="1">
                <a:solidFill>
                  <a:srgbClr val="FF4137"/>
                </a:solidFill>
                <a:latin typeface="Narkiss Block" pitchFamily="2" charset="-79"/>
                <a:cs typeface="Narkiss Block" pitchFamily="2" charset="-79"/>
              </a:rPr>
              <a:t>בריאות הנפש ברשות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1B81797-DA6E-C148-3AE0-0C29B27CE094}"/>
              </a:ext>
            </a:extLst>
          </p:cNvPr>
          <p:cNvSpPr txBox="1">
            <a:spLocks/>
          </p:cNvSpPr>
          <p:nvPr/>
        </p:nvSpPr>
        <p:spPr>
          <a:xfrm>
            <a:off x="3935896" y="2303367"/>
            <a:ext cx="7980301" cy="32360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 fontAlgn="base">
              <a:lnSpc>
                <a:spcPct val="150000"/>
              </a:lnSpc>
              <a:buNone/>
            </a:pPr>
            <a:r>
              <a:rPr lang="he-IL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1. ציינו אילו נתונים קיימים ברשותכם </a:t>
            </a:r>
            <a:r>
              <a:rPr lang="he-IL" sz="1800" b="1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המתייחסים לחוסן הנפשי של תושבי הרשות</a:t>
            </a:r>
            <a:r>
              <a:rPr lang="he-IL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.</a:t>
            </a:r>
            <a:br>
              <a:rPr lang="en-US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</a:br>
            <a:r>
              <a:rPr lang="he-IL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2. ציינו אילו נתונים קיימים </a:t>
            </a:r>
            <a:r>
              <a:rPr lang="he-IL" sz="1800" b="1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מעידים על מצב הקהילה מאז ה7 באוקטובר </a:t>
            </a:r>
            <a:r>
              <a:rPr lang="he-IL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(פניות לסיוע, כמות תושבים הנתמכים ע"י גורמים ושירותים שונים מטעם הקהילה והרשות ועוד).</a:t>
            </a:r>
          </a:p>
          <a:p>
            <a:pPr marL="0" indent="0" algn="r" rtl="1" fontAlgn="base">
              <a:lnSpc>
                <a:spcPct val="150000"/>
              </a:lnSpc>
              <a:buNone/>
            </a:pPr>
            <a:endParaRPr lang="he-IL" sz="1800">
              <a:solidFill>
                <a:srgbClr val="210302"/>
              </a:solidFill>
              <a:latin typeface="Narkiss Block" pitchFamily="2" charset="-79"/>
              <a:cs typeface="Narkiss Block" pitchFamily="2" charset="-79"/>
            </a:endParaRPr>
          </a:p>
          <a:p>
            <a:pPr marL="0" indent="0" algn="r" rtl="1" fontAlgn="base">
              <a:lnSpc>
                <a:spcPct val="150000"/>
              </a:lnSpc>
              <a:buNone/>
            </a:pPr>
            <a:endParaRPr lang="he-IL" sz="1800">
              <a:solidFill>
                <a:srgbClr val="210302"/>
              </a:solidFill>
              <a:latin typeface="Narkiss Block" pitchFamily="2" charset="-79"/>
              <a:cs typeface="Narkiss Block" pitchFamily="2" charset="-79"/>
            </a:endParaRPr>
          </a:p>
          <a:p>
            <a:pPr algn="r" rtl="1" fontAlgn="base">
              <a:lnSpc>
                <a:spcPct val="150000"/>
              </a:lnSpc>
              <a:buFont typeface="+mj-lt"/>
              <a:buAutoNum type="arabicPeriod"/>
            </a:pPr>
            <a:endParaRPr lang="he-IL" sz="1800" err="1">
              <a:solidFill>
                <a:srgbClr val="210302"/>
              </a:solidFill>
              <a:latin typeface="Narkiss Block" pitchFamily="2" charset="-79"/>
              <a:cs typeface="Narkiss Block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20996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7234D0-4BFF-250A-85FF-12A2BE266FD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22" y="6318980"/>
            <a:ext cx="2261144" cy="29557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E22A26-8046-0965-01D1-262AEB58747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10539" y="203753"/>
            <a:ext cx="718267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rtl="1" eaLnBrk="1" latinLnBrk="0" hangingPunct="1"/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המסלול לאתגרים דחופים | </a:t>
            </a:r>
            <a:r>
              <a:rPr lang="he-IL" sz="1050" err="1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טמפלייט</a:t>
            </a:r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הגשה</a:t>
            </a:r>
            <a:r>
              <a:rPr lang="en-US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</a:t>
            </a:r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</a:t>
            </a:r>
            <a:r>
              <a:rPr lang="he-IL" sz="1050" b="1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| חלק א</a:t>
            </a:r>
            <a:endParaRPr lang="en-IL" sz="1050" b="1">
              <a:solidFill>
                <a:srgbClr val="FF4137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19316F9-E5BA-D5CB-B38B-4D6B7FAEE87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89113" y="1003990"/>
            <a:ext cx="11240336" cy="171270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he-IL" sz="4000" b="1">
                <a:solidFill>
                  <a:srgbClr val="FF4137"/>
                </a:solidFill>
                <a:latin typeface="Narkiss Block" pitchFamily="2" charset="-79"/>
                <a:cs typeface="Narkiss Block" pitchFamily="2" charset="-79"/>
              </a:rPr>
              <a:t>5 . מוטיבציה להצטרפות למסלול לאתגרים דחופים בנושא בריאות הנפש ברשויות המקומיות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734585F-B693-5785-3698-EFCD51A0D8DC}"/>
              </a:ext>
            </a:extLst>
          </p:cNvPr>
          <p:cNvSpPr txBox="1">
            <a:spLocks/>
          </p:cNvSpPr>
          <p:nvPr/>
        </p:nvSpPr>
        <p:spPr>
          <a:xfrm>
            <a:off x="3935896" y="2303367"/>
            <a:ext cx="7980301" cy="95195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 fontAlgn="base">
              <a:lnSpc>
                <a:spcPct val="150000"/>
              </a:lnSpc>
              <a:buNone/>
            </a:pPr>
            <a:r>
              <a:rPr lang="he-IL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תארו מדוע </a:t>
            </a:r>
            <a:r>
              <a:rPr lang="he-IL" sz="1800" b="1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חשוב לכם להשתתף במסלול לאתגרים דחופים בנושא בריאות הנפש</a:t>
            </a:r>
            <a:r>
              <a:rPr lang="he-IL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. </a:t>
            </a:r>
            <a:br>
              <a:rPr lang="en-US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</a:br>
            <a:r>
              <a:rPr lang="he-IL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*חלק זה מיועד למילוי על ידי </a:t>
            </a:r>
            <a:r>
              <a:rPr lang="he-IL" sz="1800" u="sng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הממונה על </a:t>
            </a:r>
            <a:r>
              <a:rPr lang="he-IL" sz="1800" u="sng" err="1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הפרוייקט</a:t>
            </a:r>
            <a:r>
              <a:rPr lang="he-IL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3277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41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red background with white text&#10;&#10;Description automatically generated">
            <a:extLst>
              <a:ext uri="{FF2B5EF4-FFF2-40B4-BE49-F238E27FC236}">
                <a16:creationId xmlns:a16="http://schemas.microsoft.com/office/drawing/2014/main" id="{693F5E8E-6D30-95FE-5124-1771607BA3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013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FBFCD3-FE1C-F105-CE3A-A1AFDD9F89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10539" y="203753"/>
            <a:ext cx="718267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rtl="1" eaLnBrk="1" latinLnBrk="0" hangingPunct="1"/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המסלול לאתגרים דחופים | </a:t>
            </a:r>
            <a:r>
              <a:rPr lang="he-IL" sz="1050" err="1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טמפלייט</a:t>
            </a:r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הגשה</a:t>
            </a:r>
            <a:r>
              <a:rPr lang="en-US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</a:t>
            </a:r>
            <a:r>
              <a:rPr lang="he-IL" sz="1050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 </a:t>
            </a:r>
            <a:r>
              <a:rPr lang="he-IL" sz="1050" b="1">
                <a:solidFill>
                  <a:srgbClr val="FF4137"/>
                </a:solidFill>
                <a:latin typeface="Narkiss Block" pitchFamily="2" charset="-79"/>
                <a:cs typeface="Narkiss Block"/>
              </a:rPr>
              <a:t>| חלק ב</a:t>
            </a:r>
            <a:endParaRPr lang="en-IL" sz="1050" b="1">
              <a:solidFill>
                <a:srgbClr val="FF4137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1BF7707-C134-5DBC-7945-51B522A8DA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13849" y="1003991"/>
            <a:ext cx="10515600" cy="8216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he-IL" sz="4000" b="1">
                <a:solidFill>
                  <a:srgbClr val="FF4137"/>
                </a:solidFill>
                <a:latin typeface="Narkiss Block" pitchFamily="2" charset="-79"/>
                <a:cs typeface="Narkiss Block" pitchFamily="2" charset="-79"/>
              </a:rPr>
              <a:t>1. תיאור </a:t>
            </a:r>
            <a:r>
              <a:rPr lang="he-IL" sz="4000" b="1" err="1">
                <a:solidFill>
                  <a:srgbClr val="FF4137"/>
                </a:solidFill>
                <a:latin typeface="Narkiss Block" pitchFamily="2" charset="-79"/>
                <a:cs typeface="Narkiss Block" pitchFamily="2" charset="-79"/>
              </a:rPr>
              <a:t>הפרוייקט</a:t>
            </a:r>
            <a:endParaRPr lang="he-IL" sz="4000" b="1">
              <a:solidFill>
                <a:srgbClr val="FF4137"/>
              </a:solidFill>
              <a:latin typeface="Narkiss Block" pitchFamily="2" charset="-79"/>
              <a:cs typeface="Narkiss Block" pitchFamily="2" charset="-79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63593C3-78CE-F401-3938-28B896D14B08}"/>
              </a:ext>
            </a:extLst>
          </p:cNvPr>
          <p:cNvSpPr txBox="1">
            <a:spLocks/>
          </p:cNvSpPr>
          <p:nvPr/>
        </p:nvSpPr>
        <p:spPr>
          <a:xfrm>
            <a:off x="1400597" y="1830257"/>
            <a:ext cx="10515600" cy="106799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 fontAlgn="base">
              <a:lnSpc>
                <a:spcPct val="150000"/>
              </a:lnSpc>
              <a:buNone/>
            </a:pPr>
            <a:r>
              <a:rPr lang="he-IL" sz="1800">
                <a:solidFill>
                  <a:srgbClr val="210302"/>
                </a:solidFill>
                <a:latin typeface="Narkiss Block" pitchFamily="2" charset="-79"/>
                <a:cs typeface="Narkiss Block" pitchFamily="2" charset="-79"/>
              </a:rPr>
              <a:t>תארו בקצרה את הפרויקט , ציינו מי הוביל את האתגר ומי השתתפו בתהליך.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51835F-787F-CF26-9AEB-AD110AD4852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22" y="6318980"/>
            <a:ext cx="2261144" cy="29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65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d0df0f6-e5b8-44a2-ae9c-4e2a6c13d5e4" xsi:nil="true"/>
    <lcf76f155ced4ddcb4097134ff3c332f xmlns="f06d877f-ec80-481e-bee4-d572f5cb916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E4229EC5174C4EB1445294DEA71152" ma:contentTypeVersion="15" ma:contentTypeDescription="Create a new document." ma:contentTypeScope="" ma:versionID="da7ba2ed13f6122d01a2b1214d498b44">
  <xsd:schema xmlns:xsd="http://www.w3.org/2001/XMLSchema" xmlns:xs="http://www.w3.org/2001/XMLSchema" xmlns:p="http://schemas.microsoft.com/office/2006/metadata/properties" xmlns:ns2="f06d877f-ec80-481e-bee4-d572f5cb9163" xmlns:ns3="2d0df0f6-e5b8-44a2-ae9c-4e2a6c13d5e4" targetNamespace="http://schemas.microsoft.com/office/2006/metadata/properties" ma:root="true" ma:fieldsID="8e6424837e9708eb234fb232722ca044" ns2:_="" ns3:_="">
    <xsd:import namespace="f06d877f-ec80-481e-bee4-d572f5cb9163"/>
    <xsd:import namespace="2d0df0f6-e5b8-44a2-ae9c-4e2a6c13d5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d877f-ec80-481e-bee4-d572f5cb91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1b8e600-3a96-4cdb-8945-0e6f641448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0df0f6-e5b8-44a2-ae9c-4e2a6c13d5e4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fd486cc0-4735-4500-8c2c-b2728b946f7f}" ma:internalName="TaxCatchAll" ma:showField="CatchAllData" ma:web="2d0df0f6-e5b8-44a2-ae9c-4e2a6c13d5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F1BBE3-4E4A-4A42-8D2D-7710837D9F39}">
  <ds:schemaRefs>
    <ds:schemaRef ds:uri="2d0df0f6-e5b8-44a2-ae9c-4e2a6c13d5e4"/>
    <ds:schemaRef ds:uri="f06d877f-ec80-481e-bee4-d572f5cb916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F7509D8-64A8-4037-9BD2-F4293C4D759E}">
  <ds:schemaRefs>
    <ds:schemaRef ds:uri="2d0df0f6-e5b8-44a2-ae9c-4e2a6c13d5e4"/>
    <ds:schemaRef ds:uri="f06d877f-ec80-481e-bee4-d572f5cb916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198F1F6-9FEC-4832-8FD0-33ADC7DBB6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חדשנות בתחום בריאות הנפש ברשויות המקומיות  ​ הגשת מועמדות להשתתפות​     civix – המסלול לאתגרים דחופים</dc:title>
  <dc:creator>Amalia Shem Tov</dc:creator>
  <cp:revision>1</cp:revision>
  <dcterms:created xsi:type="dcterms:W3CDTF">2024-04-16T10:20:21Z</dcterms:created>
  <dcterms:modified xsi:type="dcterms:W3CDTF">2024-04-30T10:12:53Z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0x010100B9E4229EC5174C4EB1445294DEA71152</vt:lpwstr>
  </property>
  <property fmtid="{D5CDD505-2E9C-101B-9397-08002B2CF9AE}" pid="3" name="MediaServiceImageTags">
    <vt:lpwstr/>
  </property>
</Properties>
</file>